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1"/>
  </p:sldMasterIdLst>
  <p:notesMasterIdLst>
    <p:notesMasterId r:id="rId3"/>
  </p:notesMasterIdLst>
  <p:sldIdLst>
    <p:sldId id="256" r:id="rId2"/>
  </p:sldIdLst>
  <p:sldSz cx="38404800" cy="31089600"/>
  <p:notesSz cx="6858000" cy="9144000"/>
  <p:defaultTextStyle>
    <a:defPPr>
      <a:defRPr lang="en-US"/>
    </a:defPPr>
    <a:lvl1pPr algn="l" defTabSz="4142318" rtl="0" fontAlgn="base">
      <a:spcBef>
        <a:spcPct val="0"/>
      </a:spcBef>
      <a:spcAft>
        <a:spcPct val="0"/>
      </a:spcAft>
      <a:defRPr sz="8095" kern="1200">
        <a:solidFill>
          <a:schemeClr val="tx1"/>
        </a:solidFill>
        <a:latin typeface="Calibri" pitchFamily="34" charset="0"/>
        <a:ea typeface="+mn-ea"/>
        <a:cs typeface="Arial" charset="0"/>
      </a:defRPr>
    </a:lvl1pPr>
    <a:lvl2pPr marL="2070504" indent="-1692856" algn="l" defTabSz="4142318" rtl="0" fontAlgn="base">
      <a:spcBef>
        <a:spcPct val="0"/>
      </a:spcBef>
      <a:spcAft>
        <a:spcPct val="0"/>
      </a:spcAft>
      <a:defRPr sz="8095" kern="1200">
        <a:solidFill>
          <a:schemeClr val="tx1"/>
        </a:solidFill>
        <a:latin typeface="Calibri" pitchFamily="34" charset="0"/>
        <a:ea typeface="+mn-ea"/>
        <a:cs typeface="Arial" charset="0"/>
      </a:defRPr>
    </a:lvl2pPr>
    <a:lvl3pPr marL="4142318" indent="-3387024" algn="l" defTabSz="4142318" rtl="0" fontAlgn="base">
      <a:spcBef>
        <a:spcPct val="0"/>
      </a:spcBef>
      <a:spcAft>
        <a:spcPct val="0"/>
      </a:spcAft>
      <a:defRPr sz="8095" kern="1200">
        <a:solidFill>
          <a:schemeClr val="tx1"/>
        </a:solidFill>
        <a:latin typeface="Calibri" pitchFamily="34" charset="0"/>
        <a:ea typeface="+mn-ea"/>
        <a:cs typeface="Arial" charset="0"/>
      </a:defRPr>
    </a:lvl3pPr>
    <a:lvl4pPr marL="6214133" indent="-5081191" algn="l" defTabSz="4142318" rtl="0" fontAlgn="base">
      <a:spcBef>
        <a:spcPct val="0"/>
      </a:spcBef>
      <a:spcAft>
        <a:spcPct val="0"/>
      </a:spcAft>
      <a:defRPr sz="8095" kern="1200">
        <a:solidFill>
          <a:schemeClr val="tx1"/>
        </a:solidFill>
        <a:latin typeface="Calibri" pitchFamily="34" charset="0"/>
        <a:ea typeface="+mn-ea"/>
        <a:cs typeface="Arial" charset="0"/>
      </a:defRPr>
    </a:lvl4pPr>
    <a:lvl5pPr marL="8285947" indent="-6775358" algn="l" defTabSz="4142318" rtl="0" fontAlgn="base">
      <a:spcBef>
        <a:spcPct val="0"/>
      </a:spcBef>
      <a:spcAft>
        <a:spcPct val="0"/>
      </a:spcAft>
      <a:defRPr sz="8095" kern="1200">
        <a:solidFill>
          <a:schemeClr val="tx1"/>
        </a:solidFill>
        <a:latin typeface="Calibri" pitchFamily="34" charset="0"/>
        <a:ea typeface="+mn-ea"/>
        <a:cs typeface="Arial" charset="0"/>
      </a:defRPr>
    </a:lvl5pPr>
    <a:lvl6pPr marL="1888236" algn="l" defTabSz="755294" rtl="0" eaLnBrk="1" latinLnBrk="0" hangingPunct="1">
      <a:defRPr sz="8095" kern="1200">
        <a:solidFill>
          <a:schemeClr val="tx1"/>
        </a:solidFill>
        <a:latin typeface="Calibri" pitchFamily="34" charset="0"/>
        <a:ea typeface="+mn-ea"/>
        <a:cs typeface="Arial" charset="0"/>
      </a:defRPr>
    </a:lvl6pPr>
    <a:lvl7pPr marL="2265883" algn="l" defTabSz="755294" rtl="0" eaLnBrk="1" latinLnBrk="0" hangingPunct="1">
      <a:defRPr sz="8095" kern="1200">
        <a:solidFill>
          <a:schemeClr val="tx1"/>
        </a:solidFill>
        <a:latin typeface="Calibri" pitchFamily="34" charset="0"/>
        <a:ea typeface="+mn-ea"/>
        <a:cs typeface="Arial" charset="0"/>
      </a:defRPr>
    </a:lvl7pPr>
    <a:lvl8pPr marL="2643530" algn="l" defTabSz="755294" rtl="0" eaLnBrk="1" latinLnBrk="0" hangingPunct="1">
      <a:defRPr sz="8095" kern="1200">
        <a:solidFill>
          <a:schemeClr val="tx1"/>
        </a:solidFill>
        <a:latin typeface="Calibri" pitchFamily="34" charset="0"/>
        <a:ea typeface="+mn-ea"/>
        <a:cs typeface="Arial" charset="0"/>
      </a:defRPr>
    </a:lvl8pPr>
    <a:lvl9pPr marL="3021178" algn="l" defTabSz="755294" rtl="0" eaLnBrk="1" latinLnBrk="0" hangingPunct="1">
      <a:defRPr sz="8095"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3232" userDrawn="1">
          <p15:clr>
            <a:srgbClr val="A4A3A4"/>
          </p15:clr>
        </p15:guide>
        <p15:guide id="2" orient="horz" pos="272" userDrawn="1">
          <p15:clr>
            <a:srgbClr val="A4A3A4"/>
          </p15:clr>
        </p15:guide>
        <p15:guide id="3" orient="horz" pos="19040" userDrawn="1">
          <p15:clr>
            <a:srgbClr val="A4A3A4"/>
          </p15:clr>
        </p15:guide>
        <p15:guide id="4" orient="horz" userDrawn="1">
          <p15:clr>
            <a:srgbClr val="A4A3A4"/>
          </p15:clr>
        </p15:guide>
        <p15:guide id="5" pos="509" userDrawn="1">
          <p15:clr>
            <a:srgbClr val="A4A3A4"/>
          </p15:clr>
        </p15:guide>
        <p15:guide id="6" pos="2368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79" autoAdjust="0"/>
    <p:restoredTop sz="73684" autoAdjust="0"/>
  </p:normalViewPr>
  <p:slideViewPr>
    <p:cSldViewPr snapToGrid="0" snapToObjects="1" showGuides="1">
      <p:cViewPr varScale="1">
        <p:scale>
          <a:sx n="14" d="100"/>
          <a:sy n="14" d="100"/>
        </p:scale>
        <p:origin x="2597" y="72"/>
      </p:cViewPr>
      <p:guideLst>
        <p:guide orient="horz" pos="3232"/>
        <p:guide orient="horz" pos="272"/>
        <p:guide orient="horz" pos="19040"/>
        <p:guide orient="horz"/>
        <p:guide pos="509"/>
        <p:guide pos="236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5015886"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5015886" fontAlgn="auto">
              <a:spcBef>
                <a:spcPts val="0"/>
              </a:spcBef>
              <a:spcAft>
                <a:spcPts val="0"/>
              </a:spcAft>
              <a:defRPr sz="1200">
                <a:latin typeface="+mn-lt"/>
                <a:cs typeface="+mn-cs"/>
              </a:defRPr>
            </a:lvl1pPr>
          </a:lstStyle>
          <a:p>
            <a:pPr>
              <a:defRPr/>
            </a:pPr>
            <a:fld id="{B64766A8-2453-4D11-B0DC-C50DB852D1DA}" type="datetimeFigureOut">
              <a:rPr lang="en-US"/>
              <a:pPr>
                <a:defRPr/>
              </a:pPr>
              <a:t>10/23/2024</a:t>
            </a:fld>
            <a:endParaRPr lang="en-US" dirty="0"/>
          </a:p>
        </p:txBody>
      </p:sp>
      <p:sp>
        <p:nvSpPr>
          <p:cNvPr id="4" name="Slide Image Placeholder 3"/>
          <p:cNvSpPr>
            <a:spLocks noGrp="1" noRot="1" noChangeAspect="1"/>
          </p:cNvSpPr>
          <p:nvPr>
            <p:ph type="sldImg" idx="2"/>
          </p:nvPr>
        </p:nvSpPr>
        <p:spPr>
          <a:xfrm>
            <a:off x="1311275" y="685800"/>
            <a:ext cx="423545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5015886"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5015886" fontAlgn="auto">
              <a:spcBef>
                <a:spcPts val="0"/>
              </a:spcBef>
              <a:spcAft>
                <a:spcPts val="0"/>
              </a:spcAft>
              <a:defRPr sz="1200">
                <a:latin typeface="+mn-lt"/>
                <a:cs typeface="+mn-cs"/>
              </a:defRPr>
            </a:lvl1pPr>
          </a:lstStyle>
          <a:p>
            <a:pPr>
              <a:defRPr/>
            </a:pPr>
            <a:fld id="{C864C5C9-8908-41AA-A679-DA3363EBEEDA}" type="slidenum">
              <a:rPr lang="en-US"/>
              <a:pPr>
                <a:defRPr/>
              </a:pPr>
              <a:t>‹#›</a:t>
            </a:fld>
            <a:endParaRPr lang="en-US" dirty="0"/>
          </a:p>
        </p:txBody>
      </p:sp>
    </p:spTree>
    <p:extLst>
      <p:ext uri="{BB962C8B-B14F-4D97-AF65-F5344CB8AC3E}">
        <p14:creationId xmlns:p14="http://schemas.microsoft.com/office/powerpoint/2010/main" val="2506986161"/>
      </p:ext>
    </p:extLst>
  </p:cSld>
  <p:clrMap bg1="lt1" tx1="dk1" bg2="lt2" tx2="dk2" accent1="accent1" accent2="accent2" accent3="accent3" accent4="accent4" accent5="accent5" accent6="accent6" hlink="hlink" folHlink="folHlink"/>
  <p:notesStyle>
    <a:lvl1pPr algn="l" defTabSz="4142318" rtl="0" eaLnBrk="0" fontAlgn="base" hangingPunct="0">
      <a:spcBef>
        <a:spcPct val="30000"/>
      </a:spcBef>
      <a:spcAft>
        <a:spcPct val="0"/>
      </a:spcAft>
      <a:defRPr sz="5452" kern="1200">
        <a:solidFill>
          <a:schemeClr val="tx1"/>
        </a:solidFill>
        <a:latin typeface="+mn-lt"/>
        <a:ea typeface="+mn-ea"/>
        <a:cs typeface="+mn-cs"/>
      </a:defRPr>
    </a:lvl1pPr>
    <a:lvl2pPr marL="2070504" algn="l" defTabSz="4142318" rtl="0" eaLnBrk="0" fontAlgn="base" hangingPunct="0">
      <a:spcBef>
        <a:spcPct val="30000"/>
      </a:spcBef>
      <a:spcAft>
        <a:spcPct val="0"/>
      </a:spcAft>
      <a:defRPr sz="5452" kern="1200">
        <a:solidFill>
          <a:schemeClr val="tx1"/>
        </a:solidFill>
        <a:latin typeface="+mn-lt"/>
        <a:ea typeface="+mn-ea"/>
        <a:cs typeface="+mn-cs"/>
      </a:defRPr>
    </a:lvl2pPr>
    <a:lvl3pPr marL="4142318" algn="l" defTabSz="4142318" rtl="0" eaLnBrk="0" fontAlgn="base" hangingPunct="0">
      <a:spcBef>
        <a:spcPct val="30000"/>
      </a:spcBef>
      <a:spcAft>
        <a:spcPct val="0"/>
      </a:spcAft>
      <a:defRPr sz="5452" kern="1200">
        <a:solidFill>
          <a:schemeClr val="tx1"/>
        </a:solidFill>
        <a:latin typeface="+mn-lt"/>
        <a:ea typeface="+mn-ea"/>
        <a:cs typeface="+mn-cs"/>
      </a:defRPr>
    </a:lvl3pPr>
    <a:lvl4pPr marL="6214133" algn="l" defTabSz="4142318" rtl="0" eaLnBrk="0" fontAlgn="base" hangingPunct="0">
      <a:spcBef>
        <a:spcPct val="30000"/>
      </a:spcBef>
      <a:spcAft>
        <a:spcPct val="0"/>
      </a:spcAft>
      <a:defRPr sz="5452" kern="1200">
        <a:solidFill>
          <a:schemeClr val="tx1"/>
        </a:solidFill>
        <a:latin typeface="+mn-lt"/>
        <a:ea typeface="+mn-ea"/>
        <a:cs typeface="+mn-cs"/>
      </a:defRPr>
    </a:lvl4pPr>
    <a:lvl5pPr marL="8285947" algn="l" defTabSz="4142318" rtl="0" eaLnBrk="0" fontAlgn="base" hangingPunct="0">
      <a:spcBef>
        <a:spcPct val="30000"/>
      </a:spcBef>
      <a:spcAft>
        <a:spcPct val="0"/>
      </a:spcAft>
      <a:defRPr sz="5452" kern="1200">
        <a:solidFill>
          <a:schemeClr val="tx1"/>
        </a:solidFill>
        <a:latin typeface="+mn-lt"/>
        <a:ea typeface="+mn-ea"/>
        <a:cs typeface="+mn-cs"/>
      </a:defRPr>
    </a:lvl5pPr>
    <a:lvl6pPr marL="10357805" algn="l" defTabSz="4143122" rtl="0" eaLnBrk="1" latinLnBrk="0" hangingPunct="1">
      <a:defRPr sz="5452" kern="1200">
        <a:solidFill>
          <a:schemeClr val="tx1"/>
        </a:solidFill>
        <a:latin typeface="+mn-lt"/>
        <a:ea typeface="+mn-ea"/>
        <a:cs typeface="+mn-cs"/>
      </a:defRPr>
    </a:lvl6pPr>
    <a:lvl7pPr marL="12429367" algn="l" defTabSz="4143122" rtl="0" eaLnBrk="1" latinLnBrk="0" hangingPunct="1">
      <a:defRPr sz="5452" kern="1200">
        <a:solidFill>
          <a:schemeClr val="tx1"/>
        </a:solidFill>
        <a:latin typeface="+mn-lt"/>
        <a:ea typeface="+mn-ea"/>
        <a:cs typeface="+mn-cs"/>
      </a:defRPr>
    </a:lvl7pPr>
    <a:lvl8pPr marL="14500927" algn="l" defTabSz="4143122" rtl="0" eaLnBrk="1" latinLnBrk="0" hangingPunct="1">
      <a:defRPr sz="5452" kern="1200">
        <a:solidFill>
          <a:schemeClr val="tx1"/>
        </a:solidFill>
        <a:latin typeface="+mn-lt"/>
        <a:ea typeface="+mn-ea"/>
        <a:cs typeface="+mn-cs"/>
      </a:defRPr>
    </a:lvl8pPr>
    <a:lvl9pPr marL="16572489" algn="l" defTabSz="4143122" rtl="0" eaLnBrk="1" latinLnBrk="0" hangingPunct="1">
      <a:defRPr sz="545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1275" y="685800"/>
            <a:ext cx="4235450" cy="3429000"/>
          </a:xfrm>
        </p:spPr>
      </p:sp>
      <p:sp>
        <p:nvSpPr>
          <p:cNvPr id="3" name="Notes Placeholder 2"/>
          <p:cNvSpPr>
            <a:spLocks noGrp="1"/>
          </p:cNvSpPr>
          <p:nvPr>
            <p:ph type="body" idx="1"/>
          </p:nvPr>
        </p:nvSpPr>
        <p:spPr/>
        <p:txBody>
          <a:bodyPr>
            <a:normAutofit fontScale="25000" lnSpcReduction="20000"/>
          </a:bodyPr>
          <a:lstStyle/>
          <a:p>
            <a:r>
              <a:rPr lang="en-US" dirty="0"/>
              <a:t>INSTRUCTIONS: Insert text in text boxes as indicated on the template. You can modify color, background, font, font size, etc. by using PowerPoint features noted in the tabs. You can add borders around text boxes and you can add lines or other graphics where desired. To add more text boxes, you can copy an existing one and move it to the desired location. You can add any graphic by dragging it onto the slide or by copying/pasting it. Be sure that your graphic has high dots per inch. Images/graphics must be cited if not original work. Use Sans Serif fonts for Titles, labels and section headers. Use Serif fonts for text in text boxes. </a:t>
            </a:r>
          </a:p>
          <a:p>
            <a:endParaRPr lang="en-US" dirty="0"/>
          </a:p>
          <a:p>
            <a:endParaRPr lang="en-US" dirty="0"/>
          </a:p>
          <a:p>
            <a:r>
              <a:rPr lang="en-US" dirty="0"/>
              <a:t>CONTENT:</a:t>
            </a:r>
          </a:p>
          <a:p>
            <a:r>
              <a:rPr lang="en-US" dirty="0"/>
              <a:t>*Introduction, Background, and/or Abstract (a place to quickly summarize your topic and trigger your audience’s interest). Usually in narrative, paragraph format.</a:t>
            </a:r>
          </a:p>
          <a:p>
            <a:r>
              <a:rPr lang="en-US" dirty="0"/>
              <a:t>*Materials and Methods or Process (a place to describe your process and what led to your results). Using bullet points can be a helpful way to present information.</a:t>
            </a:r>
          </a:p>
          <a:p>
            <a:pPr marL="0" marR="0" lvl="0" indent="0" algn="l" defTabSz="4142318" rtl="0" eaLnBrk="0" fontAlgn="base" latinLnBrk="0" hangingPunct="0">
              <a:lnSpc>
                <a:spcPct val="100000"/>
              </a:lnSpc>
              <a:spcBef>
                <a:spcPct val="30000"/>
              </a:spcBef>
              <a:spcAft>
                <a:spcPct val="0"/>
              </a:spcAft>
              <a:buClrTx/>
              <a:buSzTx/>
              <a:buFontTx/>
              <a:buNone/>
              <a:tabLst/>
              <a:defRPr/>
            </a:pPr>
            <a:r>
              <a:rPr lang="en-US" dirty="0"/>
              <a:t>*Results (the place where the results of your experiment are explained). Using bullet points can be a helpful way to present information.</a:t>
            </a:r>
          </a:p>
          <a:p>
            <a:r>
              <a:rPr lang="en-US" dirty="0"/>
              <a:t>*Conclusions or Discussion (the place where you explain why your results are conclusive and provide the reader with a short but solid justification of your hypothesis). Usually in narrative, paragraph format.</a:t>
            </a:r>
          </a:p>
          <a:p>
            <a:r>
              <a:rPr lang="en-US" dirty="0"/>
              <a:t>*References or Literature Cited (This is where you make a list of the literature you have cited regarding this project. List the names of authors, publications and publishing dates.) To save space, consider noting “selected references” – those references essential to the project. Citation style must follow rules designated by discipline, e.g., MLA, APA, etc.</a:t>
            </a:r>
          </a:p>
          <a:p>
            <a:r>
              <a:rPr lang="en-US" dirty="0"/>
              <a:t>*Acknowledgments (this is where you acknowledge grants and research programs. Also, use this section to thank the people who helped with your project. Can sometimes include your Contact Information)</a:t>
            </a:r>
          </a:p>
          <a:p>
            <a:r>
              <a:rPr lang="en-US" dirty="0"/>
              <a:t>*Depending on your type of research and where you are in your project, you may have to use some variation of the above.</a:t>
            </a:r>
          </a:p>
          <a:p>
            <a:endParaRPr lang="en-US" dirty="0"/>
          </a:p>
        </p:txBody>
      </p:sp>
      <p:sp>
        <p:nvSpPr>
          <p:cNvPr id="4" name="Slide Number Placeholder 3"/>
          <p:cNvSpPr>
            <a:spLocks noGrp="1"/>
          </p:cNvSpPr>
          <p:nvPr>
            <p:ph type="sldNum" sz="quarter" idx="10"/>
          </p:nvPr>
        </p:nvSpPr>
        <p:spPr/>
        <p:txBody>
          <a:bodyPr/>
          <a:lstStyle/>
          <a:p>
            <a:pPr>
              <a:defRPr/>
            </a:pPr>
            <a:fld id="{C864C5C9-8908-41AA-A679-DA3363EBEEDA}" type="slidenum">
              <a:rPr lang="en-US" smtClean="0"/>
              <a:pPr>
                <a:defRPr/>
              </a:pPr>
              <a:t>1</a:t>
            </a:fld>
            <a:endParaRPr lang="en-US" dirty="0"/>
          </a:p>
        </p:txBody>
      </p:sp>
    </p:spTree>
    <p:extLst>
      <p:ext uri="{BB962C8B-B14F-4D97-AF65-F5344CB8AC3E}">
        <p14:creationId xmlns:p14="http://schemas.microsoft.com/office/powerpoint/2010/main" val="3334758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91163" y="6063376"/>
            <a:ext cx="8799711"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 name="Text Placeholder 5"/>
          <p:cNvSpPr>
            <a:spLocks noGrp="1"/>
          </p:cNvSpPr>
          <p:nvPr>
            <p:ph type="body" sz="quarter" idx="11"/>
          </p:nvPr>
        </p:nvSpPr>
        <p:spPr>
          <a:xfrm>
            <a:off x="807047" y="5258205"/>
            <a:ext cx="8792766" cy="695785"/>
          </a:xfrm>
          <a:prstGeom prst="rect">
            <a:avLst/>
          </a:prstGeom>
          <a:noFill/>
        </p:spPr>
        <p:txBody>
          <a:bodyPr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0" name="Text Placeholder 5"/>
          <p:cNvSpPr>
            <a:spLocks noGrp="1"/>
          </p:cNvSpPr>
          <p:nvPr>
            <p:ph type="body" sz="quarter" idx="20"/>
          </p:nvPr>
        </p:nvSpPr>
        <p:spPr>
          <a:xfrm>
            <a:off x="807047" y="13715433"/>
            <a:ext cx="879415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1" name="Text Placeholder 3"/>
          <p:cNvSpPr>
            <a:spLocks noGrp="1"/>
          </p:cNvSpPr>
          <p:nvPr>
            <p:ph type="body" sz="quarter" idx="21"/>
          </p:nvPr>
        </p:nvSpPr>
        <p:spPr>
          <a:xfrm>
            <a:off x="10138769" y="6055879"/>
            <a:ext cx="8792765"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2" name="Text Placeholder 5"/>
          <p:cNvSpPr>
            <a:spLocks noGrp="1"/>
          </p:cNvSpPr>
          <p:nvPr>
            <p:ph type="body" sz="quarter" idx="22"/>
          </p:nvPr>
        </p:nvSpPr>
        <p:spPr>
          <a:xfrm>
            <a:off x="10138769" y="5258205"/>
            <a:ext cx="8792766" cy="695785"/>
          </a:xfrm>
          <a:prstGeom prst="rect">
            <a:avLst/>
          </a:prstGeom>
          <a:noFill/>
        </p:spPr>
        <p:txBody>
          <a:bodyPr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3" name="Text Placeholder 3"/>
          <p:cNvSpPr>
            <a:spLocks noGrp="1"/>
          </p:cNvSpPr>
          <p:nvPr>
            <p:ph type="body" sz="quarter" idx="23"/>
          </p:nvPr>
        </p:nvSpPr>
        <p:spPr>
          <a:xfrm>
            <a:off x="19476047" y="6063376"/>
            <a:ext cx="8792765"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4" name="Text Placeholder 5"/>
          <p:cNvSpPr>
            <a:spLocks noGrp="1"/>
          </p:cNvSpPr>
          <p:nvPr>
            <p:ph type="body" sz="quarter" idx="24"/>
          </p:nvPr>
        </p:nvSpPr>
        <p:spPr>
          <a:xfrm>
            <a:off x="19469100" y="5258205"/>
            <a:ext cx="8801100" cy="695785"/>
          </a:xfrm>
          <a:prstGeom prst="rect">
            <a:avLst/>
          </a:prstGeom>
          <a:noFill/>
        </p:spPr>
        <p:txBody>
          <a:bodyPr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5" name="Text Placeholder 5"/>
          <p:cNvSpPr>
            <a:spLocks noGrp="1"/>
          </p:cNvSpPr>
          <p:nvPr>
            <p:ph type="body" sz="quarter" idx="25"/>
          </p:nvPr>
        </p:nvSpPr>
        <p:spPr>
          <a:xfrm>
            <a:off x="28810651" y="5258205"/>
            <a:ext cx="8791140"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6" name="Text Placeholder 3"/>
          <p:cNvSpPr>
            <a:spLocks noGrp="1"/>
          </p:cNvSpPr>
          <p:nvPr>
            <p:ph type="body" sz="quarter" idx="26"/>
          </p:nvPr>
        </p:nvSpPr>
        <p:spPr>
          <a:xfrm>
            <a:off x="28810651" y="6063376"/>
            <a:ext cx="8791140"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7" name="Text Placeholder 5"/>
          <p:cNvSpPr>
            <a:spLocks noGrp="1"/>
          </p:cNvSpPr>
          <p:nvPr>
            <p:ph type="body" sz="quarter" idx="27"/>
          </p:nvPr>
        </p:nvSpPr>
        <p:spPr>
          <a:xfrm>
            <a:off x="28810651" y="13772311"/>
            <a:ext cx="8791140"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8" name="Text Placeholder 3"/>
          <p:cNvSpPr>
            <a:spLocks noGrp="1"/>
          </p:cNvSpPr>
          <p:nvPr>
            <p:ph type="body" sz="quarter" idx="28"/>
          </p:nvPr>
        </p:nvSpPr>
        <p:spPr>
          <a:xfrm>
            <a:off x="28808449" y="14569985"/>
            <a:ext cx="8795544"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9" name="Text Placeholder 5"/>
          <p:cNvSpPr>
            <a:spLocks noGrp="1"/>
          </p:cNvSpPr>
          <p:nvPr>
            <p:ph type="body" sz="quarter" idx="29"/>
          </p:nvPr>
        </p:nvSpPr>
        <p:spPr>
          <a:xfrm>
            <a:off x="28810651" y="24545271"/>
            <a:ext cx="8791140"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30" name="Text Placeholder 3"/>
          <p:cNvSpPr>
            <a:spLocks noGrp="1"/>
          </p:cNvSpPr>
          <p:nvPr>
            <p:ph type="body" sz="quarter" idx="30"/>
          </p:nvPr>
        </p:nvSpPr>
        <p:spPr>
          <a:xfrm>
            <a:off x="28808449" y="25342946"/>
            <a:ext cx="8795544"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0" name="Text Placeholder 3"/>
          <p:cNvSpPr>
            <a:spLocks noGrp="1"/>
          </p:cNvSpPr>
          <p:nvPr>
            <p:ph type="body" sz="quarter" idx="96"/>
          </p:nvPr>
        </p:nvSpPr>
        <p:spPr>
          <a:xfrm>
            <a:off x="822336" y="14513460"/>
            <a:ext cx="8799711"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76" name="Text Placeholder 76"/>
          <p:cNvSpPr>
            <a:spLocks noGrp="1"/>
          </p:cNvSpPr>
          <p:nvPr>
            <p:ph type="body" sz="quarter" idx="150" hasCustomPrompt="1"/>
          </p:nvPr>
        </p:nvSpPr>
        <p:spPr>
          <a:xfrm>
            <a:off x="5049982" y="3133994"/>
            <a:ext cx="28304837" cy="1209040"/>
          </a:xfrm>
          <a:prstGeom prst="rect">
            <a:avLst/>
          </a:prstGeom>
        </p:spPr>
        <p:txBody>
          <a:bodyPr>
            <a:normAutofit/>
          </a:bodyPr>
          <a:lstStyle>
            <a:lvl1pPr marL="0" indent="0" algn="ctr">
              <a:buFontTx/>
              <a:buNone/>
              <a:defRPr sz="45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affiliations</a:t>
            </a:r>
          </a:p>
        </p:txBody>
      </p:sp>
      <p:sp>
        <p:nvSpPr>
          <p:cNvPr id="77" name="Text Placeholder 76"/>
          <p:cNvSpPr>
            <a:spLocks noGrp="1"/>
          </p:cNvSpPr>
          <p:nvPr>
            <p:ph type="body" sz="quarter" idx="151" hasCustomPrompt="1"/>
          </p:nvPr>
        </p:nvSpPr>
        <p:spPr>
          <a:xfrm>
            <a:off x="5049982" y="1924954"/>
            <a:ext cx="28304837" cy="1209040"/>
          </a:xfrm>
          <a:prstGeom prst="rect">
            <a:avLst/>
          </a:prstGeom>
        </p:spPr>
        <p:txBody>
          <a:bodyPr anchor="t" anchorCtr="1">
            <a:normAutofit/>
          </a:bodyPr>
          <a:lstStyle>
            <a:lvl1pPr marL="0" indent="0" algn="ctr">
              <a:buFontTx/>
              <a:buNone/>
              <a:defRPr sz="66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authors</a:t>
            </a:r>
          </a:p>
        </p:txBody>
      </p:sp>
      <p:sp>
        <p:nvSpPr>
          <p:cNvPr id="78" name="Text Placeholder 76"/>
          <p:cNvSpPr>
            <a:spLocks noGrp="1"/>
          </p:cNvSpPr>
          <p:nvPr>
            <p:ph type="body" sz="quarter" idx="153" hasCustomPrompt="1"/>
          </p:nvPr>
        </p:nvSpPr>
        <p:spPr>
          <a:xfrm>
            <a:off x="5049982" y="377979"/>
            <a:ext cx="28304837" cy="1546975"/>
          </a:xfrm>
          <a:prstGeom prst="rect">
            <a:avLst/>
          </a:prstGeom>
        </p:spPr>
        <p:txBody>
          <a:bodyPr anchor="t" anchorCtr="1">
            <a:normAutofit/>
          </a:bodyPr>
          <a:lstStyle>
            <a:lvl1pPr marL="0" indent="0" algn="ctr">
              <a:buFontTx/>
              <a:buNone/>
              <a:defRPr sz="8625" b="1">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title</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1163" y="798459"/>
            <a:ext cx="3239124" cy="4111196"/>
          </a:xfrm>
          <a:prstGeom prst="rect">
            <a:avLst/>
          </a:prstGeom>
        </p:spPr>
      </p:pic>
    </p:spTree>
    <p:extLst>
      <p:ext uri="{BB962C8B-B14F-4D97-AF65-F5344CB8AC3E}">
        <p14:creationId xmlns:p14="http://schemas.microsoft.com/office/powerpoint/2010/main" val="134847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91164" y="6063376"/>
            <a:ext cx="11892368"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 name="Text Placeholder 5"/>
          <p:cNvSpPr>
            <a:spLocks noGrp="1"/>
          </p:cNvSpPr>
          <p:nvPr>
            <p:ph type="body" sz="quarter" idx="11"/>
          </p:nvPr>
        </p:nvSpPr>
        <p:spPr>
          <a:xfrm>
            <a:off x="807046" y="5265702"/>
            <a:ext cx="11876486"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19" name="Text Placeholder 3"/>
          <p:cNvSpPr>
            <a:spLocks noGrp="1"/>
          </p:cNvSpPr>
          <p:nvPr>
            <p:ph type="body" sz="quarter" idx="19"/>
          </p:nvPr>
        </p:nvSpPr>
        <p:spPr>
          <a:xfrm>
            <a:off x="824319" y="17301891"/>
            <a:ext cx="11859213"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0" name="Text Placeholder 5"/>
          <p:cNvSpPr>
            <a:spLocks noGrp="1"/>
          </p:cNvSpPr>
          <p:nvPr>
            <p:ph type="body" sz="quarter" idx="20"/>
          </p:nvPr>
        </p:nvSpPr>
        <p:spPr>
          <a:xfrm>
            <a:off x="824320" y="16562372"/>
            <a:ext cx="11859212"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1" name="Text Placeholder 3"/>
          <p:cNvSpPr>
            <a:spLocks noGrp="1"/>
          </p:cNvSpPr>
          <p:nvPr>
            <p:ph type="body" sz="quarter" idx="21"/>
          </p:nvPr>
        </p:nvSpPr>
        <p:spPr>
          <a:xfrm>
            <a:off x="13259993" y="20470128"/>
            <a:ext cx="11875092"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2" name="Text Placeholder 5"/>
          <p:cNvSpPr>
            <a:spLocks noGrp="1"/>
          </p:cNvSpPr>
          <p:nvPr>
            <p:ph type="body" sz="quarter" idx="22"/>
          </p:nvPr>
        </p:nvSpPr>
        <p:spPr>
          <a:xfrm>
            <a:off x="13259993" y="19722944"/>
            <a:ext cx="11875092"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3" name="Text Placeholder 3"/>
          <p:cNvSpPr>
            <a:spLocks noGrp="1"/>
          </p:cNvSpPr>
          <p:nvPr>
            <p:ph type="body" sz="quarter" idx="23"/>
          </p:nvPr>
        </p:nvSpPr>
        <p:spPr>
          <a:xfrm>
            <a:off x="13266939" y="6063376"/>
            <a:ext cx="11875092"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4" name="Text Placeholder 5"/>
          <p:cNvSpPr>
            <a:spLocks noGrp="1"/>
          </p:cNvSpPr>
          <p:nvPr>
            <p:ph type="body" sz="quarter" idx="24"/>
          </p:nvPr>
        </p:nvSpPr>
        <p:spPr>
          <a:xfrm>
            <a:off x="13259992" y="5265702"/>
            <a:ext cx="11882042"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5" name="Text Placeholder 5"/>
          <p:cNvSpPr>
            <a:spLocks noGrp="1"/>
          </p:cNvSpPr>
          <p:nvPr>
            <p:ph type="body" sz="quarter" idx="25"/>
          </p:nvPr>
        </p:nvSpPr>
        <p:spPr>
          <a:xfrm>
            <a:off x="25721273" y="5265702"/>
            <a:ext cx="1187902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6" name="Text Placeholder 3"/>
          <p:cNvSpPr>
            <a:spLocks noGrp="1"/>
          </p:cNvSpPr>
          <p:nvPr>
            <p:ph type="body" sz="quarter" idx="26"/>
          </p:nvPr>
        </p:nvSpPr>
        <p:spPr>
          <a:xfrm>
            <a:off x="25721273" y="6063376"/>
            <a:ext cx="11879025"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7" name="Text Placeholder 5"/>
          <p:cNvSpPr>
            <a:spLocks noGrp="1"/>
          </p:cNvSpPr>
          <p:nvPr>
            <p:ph type="body" sz="quarter" idx="27"/>
          </p:nvPr>
        </p:nvSpPr>
        <p:spPr>
          <a:xfrm>
            <a:off x="25721273" y="16547209"/>
            <a:ext cx="1187902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28" name="Text Placeholder 3"/>
          <p:cNvSpPr>
            <a:spLocks noGrp="1"/>
          </p:cNvSpPr>
          <p:nvPr>
            <p:ph type="body" sz="quarter" idx="28"/>
          </p:nvPr>
        </p:nvSpPr>
        <p:spPr>
          <a:xfrm>
            <a:off x="25719072" y="17384139"/>
            <a:ext cx="11883428"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29" name="Text Placeholder 5"/>
          <p:cNvSpPr>
            <a:spLocks noGrp="1"/>
          </p:cNvSpPr>
          <p:nvPr>
            <p:ph type="body" sz="quarter" idx="29"/>
          </p:nvPr>
        </p:nvSpPr>
        <p:spPr>
          <a:xfrm>
            <a:off x="25721273" y="24545271"/>
            <a:ext cx="11879025" cy="695785"/>
          </a:xfrm>
          <a:prstGeom prst="rect">
            <a:avLst/>
          </a:prstGeom>
          <a:noFill/>
        </p:spPr>
        <p:txBody>
          <a:bodyPr wrap="square" lIns="104498" tIns="104498" rIns="104498" bIns="104498" anchor="ctr" anchorCtr="0">
            <a:spAutoFit/>
          </a:bodyPr>
          <a:lstStyle>
            <a:lvl1pPr marL="0" indent="0" algn="ctr">
              <a:buNone/>
              <a:defRPr sz="3150" b="1" u="sng" baseline="0">
                <a:solidFill>
                  <a:schemeClr val="accent5">
                    <a:lumMod val="50000"/>
                  </a:schemeClr>
                </a:solidFill>
              </a:defRPr>
            </a:lvl1pPr>
          </a:lstStyle>
          <a:p>
            <a:pPr lvl="0"/>
            <a:r>
              <a:rPr lang="en-US" dirty="0"/>
              <a:t>Click to edit Master text styles</a:t>
            </a:r>
          </a:p>
        </p:txBody>
      </p:sp>
      <p:sp>
        <p:nvSpPr>
          <p:cNvPr id="30" name="Text Placeholder 3"/>
          <p:cNvSpPr>
            <a:spLocks noGrp="1"/>
          </p:cNvSpPr>
          <p:nvPr>
            <p:ph type="body" sz="quarter" idx="30"/>
          </p:nvPr>
        </p:nvSpPr>
        <p:spPr>
          <a:xfrm>
            <a:off x="25719072" y="25342946"/>
            <a:ext cx="11883428" cy="850756"/>
          </a:xfrm>
          <a:prstGeom prst="rect">
            <a:avLst/>
          </a:prstGeom>
        </p:spPr>
        <p:txBody>
          <a:bodyPr wrap="square" lIns="261244" tIns="261244" rIns="261244" bIns="261244">
            <a:spAutoFit/>
          </a:bodyPr>
          <a:lstStyle>
            <a:lvl1pPr marL="0" indent="0">
              <a:buNone/>
              <a:defRPr sz="2100">
                <a:solidFill>
                  <a:schemeClr val="accent5">
                    <a:lumMod val="50000"/>
                  </a:schemeClr>
                </a:solidFill>
                <a:latin typeface="Times New Roman" panose="02020603050405020304" pitchFamily="18" charset="0"/>
                <a:cs typeface="Times New Roman" panose="02020603050405020304" pitchFamily="18" charset="0"/>
              </a:defRPr>
            </a:lvl1pPr>
            <a:lvl2pPr marL="1273565" indent="-489833">
              <a:defRPr sz="2100">
                <a:latin typeface="Trebuchet MS" pitchFamily="34" charset="0"/>
              </a:defRPr>
            </a:lvl2pPr>
            <a:lvl3pPr marL="1763397" indent="-489833">
              <a:defRPr sz="2100">
                <a:latin typeface="Trebuchet MS" pitchFamily="34" charset="0"/>
              </a:defRPr>
            </a:lvl3pPr>
            <a:lvl4pPr marL="2302214" indent="-538817">
              <a:defRPr sz="2100">
                <a:latin typeface="Trebuchet MS" pitchFamily="34" charset="0"/>
              </a:defRPr>
            </a:lvl4pPr>
            <a:lvl5pPr marL="2694080" indent="-391866">
              <a:defRPr sz="2100">
                <a:latin typeface="Trebuchet MS" pitchFamily="34" charset="0"/>
              </a:defRPr>
            </a:lvl5pPr>
          </a:lstStyle>
          <a:p>
            <a:pPr lvl="0"/>
            <a:r>
              <a:rPr lang="en-US" dirty="0"/>
              <a:t>Click to edit Master text styles</a:t>
            </a:r>
          </a:p>
        </p:txBody>
      </p:sp>
      <p:sp>
        <p:nvSpPr>
          <p:cNvPr id="60" name="Text Placeholder 76"/>
          <p:cNvSpPr>
            <a:spLocks noGrp="1"/>
          </p:cNvSpPr>
          <p:nvPr>
            <p:ph type="body" sz="quarter" idx="150" hasCustomPrompt="1"/>
          </p:nvPr>
        </p:nvSpPr>
        <p:spPr>
          <a:xfrm>
            <a:off x="5049982" y="3133994"/>
            <a:ext cx="28304837" cy="1209040"/>
          </a:xfrm>
          <a:prstGeom prst="rect">
            <a:avLst/>
          </a:prstGeom>
        </p:spPr>
        <p:txBody>
          <a:bodyPr>
            <a:normAutofit/>
          </a:bodyPr>
          <a:lstStyle>
            <a:lvl1pPr marL="0" indent="0" algn="ctr">
              <a:buFontTx/>
              <a:buNone/>
              <a:defRPr sz="45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professors</a:t>
            </a:r>
          </a:p>
        </p:txBody>
      </p:sp>
      <p:sp>
        <p:nvSpPr>
          <p:cNvPr id="61" name="Text Placeholder 76"/>
          <p:cNvSpPr>
            <a:spLocks noGrp="1"/>
          </p:cNvSpPr>
          <p:nvPr>
            <p:ph type="body" sz="quarter" idx="151" hasCustomPrompt="1"/>
          </p:nvPr>
        </p:nvSpPr>
        <p:spPr>
          <a:xfrm>
            <a:off x="5049982" y="1924954"/>
            <a:ext cx="28304837" cy="1209040"/>
          </a:xfrm>
          <a:prstGeom prst="rect">
            <a:avLst/>
          </a:prstGeom>
        </p:spPr>
        <p:txBody>
          <a:bodyPr anchor="t" anchorCtr="1">
            <a:normAutofit/>
          </a:bodyPr>
          <a:lstStyle>
            <a:lvl1pPr marL="0" indent="0" algn="ctr">
              <a:buFontTx/>
              <a:buNone/>
              <a:defRPr sz="6600">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authors</a:t>
            </a:r>
          </a:p>
        </p:txBody>
      </p:sp>
      <p:sp>
        <p:nvSpPr>
          <p:cNvPr id="63" name="Text Placeholder 76"/>
          <p:cNvSpPr>
            <a:spLocks noGrp="1"/>
          </p:cNvSpPr>
          <p:nvPr>
            <p:ph type="body" sz="quarter" idx="153" hasCustomPrompt="1"/>
          </p:nvPr>
        </p:nvSpPr>
        <p:spPr>
          <a:xfrm>
            <a:off x="5049982" y="377979"/>
            <a:ext cx="28304837" cy="1546975"/>
          </a:xfrm>
          <a:prstGeom prst="rect">
            <a:avLst/>
          </a:prstGeom>
        </p:spPr>
        <p:txBody>
          <a:bodyPr anchor="t" anchorCtr="1">
            <a:normAutofit/>
          </a:bodyPr>
          <a:lstStyle>
            <a:lvl1pPr marL="0" indent="0" algn="ctr">
              <a:buFontTx/>
              <a:buNone/>
              <a:defRPr sz="8625" b="1">
                <a:solidFill>
                  <a:schemeClr val="accent5">
                    <a:lumMod val="50000"/>
                  </a:schemeClr>
                </a:solidFill>
                <a:latin typeface="+mj-lt"/>
              </a:defRPr>
            </a:lvl1pPr>
            <a:lvl2pPr>
              <a:buFontTx/>
              <a:buNone/>
              <a:defRPr sz="5400"/>
            </a:lvl2pPr>
            <a:lvl3pPr>
              <a:buFontTx/>
              <a:buNone/>
              <a:defRPr sz="5400"/>
            </a:lvl3pPr>
            <a:lvl4pPr>
              <a:buFontTx/>
              <a:buNone/>
              <a:defRPr sz="5400"/>
            </a:lvl4pPr>
            <a:lvl5pPr>
              <a:buFontTx/>
              <a:buNone/>
              <a:defRPr sz="5400"/>
            </a:lvl5pPr>
          </a:lstStyle>
          <a:p>
            <a:pPr lvl="0"/>
            <a:r>
              <a:rPr lang="en-US" dirty="0"/>
              <a:t>Click here to add title</a:t>
            </a:r>
          </a:p>
        </p:txBody>
      </p:sp>
      <p:sp>
        <p:nvSpPr>
          <p:cNvPr id="31" name="TextBox 30"/>
          <p:cNvSpPr txBox="1"/>
          <p:nvPr userDrawn="1"/>
        </p:nvSpPr>
        <p:spPr>
          <a:xfrm>
            <a:off x="13373100" y="11140440"/>
            <a:ext cx="6515100" cy="415498"/>
          </a:xfrm>
          <a:prstGeom prst="rect">
            <a:avLst/>
          </a:prstGeom>
          <a:noFill/>
        </p:spPr>
        <p:txBody>
          <a:bodyPr wrap="square" rtlCol="0">
            <a:spAutoFit/>
          </a:bodyPr>
          <a:lstStyle/>
          <a:p>
            <a:endParaRPr lang="en-US" sz="21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4320" y="926875"/>
            <a:ext cx="3077120" cy="3905575"/>
          </a:xfrm>
          <a:prstGeom prst="rect">
            <a:avLst/>
          </a:prstGeom>
        </p:spPr>
      </p:pic>
    </p:spTree>
    <p:extLst>
      <p:ext uri="{BB962C8B-B14F-4D97-AF65-F5344CB8AC3E}">
        <p14:creationId xmlns:p14="http://schemas.microsoft.com/office/powerpoint/2010/main" val="40305692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8" r:id="rId1"/>
    <p:sldLayoutId id="2147483660" r:id="rId2"/>
  </p:sldLayoutIdLst>
  <p:txStyles>
    <p:titleStyle>
      <a:lvl1pPr algn="ctr" defTabSz="3761185" rtl="0" eaLnBrk="0" fontAlgn="base" hangingPunct="0">
        <a:spcBef>
          <a:spcPct val="0"/>
        </a:spcBef>
        <a:spcAft>
          <a:spcPct val="0"/>
        </a:spcAft>
        <a:defRPr sz="7500" kern="1200">
          <a:solidFill>
            <a:schemeClr val="bg1"/>
          </a:solidFill>
          <a:latin typeface="Trebuchet MS" pitchFamily="34" charset="0"/>
          <a:ea typeface="+mj-ea"/>
          <a:cs typeface="+mj-cs"/>
        </a:defRPr>
      </a:lvl1pPr>
      <a:lvl2pPr algn="ctr" defTabSz="3761185" rtl="0" eaLnBrk="0" fontAlgn="base" hangingPunct="0">
        <a:spcBef>
          <a:spcPct val="0"/>
        </a:spcBef>
        <a:spcAft>
          <a:spcPct val="0"/>
        </a:spcAft>
        <a:defRPr sz="7500">
          <a:solidFill>
            <a:schemeClr val="bg1"/>
          </a:solidFill>
          <a:latin typeface="Trebuchet MS" pitchFamily="34" charset="0"/>
        </a:defRPr>
      </a:lvl2pPr>
      <a:lvl3pPr algn="ctr" defTabSz="3761185" rtl="0" eaLnBrk="0" fontAlgn="base" hangingPunct="0">
        <a:spcBef>
          <a:spcPct val="0"/>
        </a:spcBef>
        <a:spcAft>
          <a:spcPct val="0"/>
        </a:spcAft>
        <a:defRPr sz="7500">
          <a:solidFill>
            <a:schemeClr val="bg1"/>
          </a:solidFill>
          <a:latin typeface="Trebuchet MS" pitchFamily="34" charset="0"/>
        </a:defRPr>
      </a:lvl3pPr>
      <a:lvl4pPr algn="ctr" defTabSz="3761185" rtl="0" eaLnBrk="0" fontAlgn="base" hangingPunct="0">
        <a:spcBef>
          <a:spcPct val="0"/>
        </a:spcBef>
        <a:spcAft>
          <a:spcPct val="0"/>
        </a:spcAft>
        <a:defRPr sz="7500">
          <a:solidFill>
            <a:schemeClr val="bg1"/>
          </a:solidFill>
          <a:latin typeface="Trebuchet MS" pitchFamily="34" charset="0"/>
        </a:defRPr>
      </a:lvl4pPr>
      <a:lvl5pPr algn="ctr" defTabSz="3761185" rtl="0" eaLnBrk="0" fontAlgn="base" hangingPunct="0">
        <a:spcBef>
          <a:spcPct val="0"/>
        </a:spcBef>
        <a:spcAft>
          <a:spcPct val="0"/>
        </a:spcAft>
        <a:defRPr sz="7500">
          <a:solidFill>
            <a:schemeClr val="bg1"/>
          </a:solidFill>
          <a:latin typeface="Trebuchet MS" pitchFamily="34" charset="0"/>
        </a:defRPr>
      </a:lvl5pPr>
      <a:lvl6pPr marL="342900" algn="ctr" defTabSz="3761185" rtl="0" fontAlgn="base">
        <a:spcBef>
          <a:spcPct val="0"/>
        </a:spcBef>
        <a:spcAft>
          <a:spcPct val="0"/>
        </a:spcAft>
        <a:defRPr sz="7500">
          <a:solidFill>
            <a:schemeClr val="bg1"/>
          </a:solidFill>
          <a:latin typeface="Trebuchet MS" pitchFamily="34" charset="0"/>
        </a:defRPr>
      </a:lvl6pPr>
      <a:lvl7pPr marL="685800" algn="ctr" defTabSz="3761185" rtl="0" fontAlgn="base">
        <a:spcBef>
          <a:spcPct val="0"/>
        </a:spcBef>
        <a:spcAft>
          <a:spcPct val="0"/>
        </a:spcAft>
        <a:defRPr sz="7500">
          <a:solidFill>
            <a:schemeClr val="bg1"/>
          </a:solidFill>
          <a:latin typeface="Trebuchet MS" pitchFamily="34" charset="0"/>
        </a:defRPr>
      </a:lvl7pPr>
      <a:lvl8pPr marL="1028700" algn="ctr" defTabSz="3761185" rtl="0" fontAlgn="base">
        <a:spcBef>
          <a:spcPct val="0"/>
        </a:spcBef>
        <a:spcAft>
          <a:spcPct val="0"/>
        </a:spcAft>
        <a:defRPr sz="7500">
          <a:solidFill>
            <a:schemeClr val="bg1"/>
          </a:solidFill>
          <a:latin typeface="Trebuchet MS" pitchFamily="34" charset="0"/>
        </a:defRPr>
      </a:lvl8pPr>
      <a:lvl9pPr marL="1371600" algn="ctr" defTabSz="3761185" rtl="0" fontAlgn="base">
        <a:spcBef>
          <a:spcPct val="0"/>
        </a:spcBef>
        <a:spcAft>
          <a:spcPct val="0"/>
        </a:spcAft>
        <a:defRPr sz="7500">
          <a:solidFill>
            <a:schemeClr val="bg1"/>
          </a:solidFill>
          <a:latin typeface="Trebuchet MS" pitchFamily="34" charset="0"/>
        </a:defRPr>
      </a:lvl9pPr>
    </p:titleStyle>
    <p:bodyStyle>
      <a:lvl1pPr marL="1409700" indent="-1409700" algn="l" defTabSz="3761185" rtl="0" eaLnBrk="0" fontAlgn="base" hangingPunct="0">
        <a:spcBef>
          <a:spcPct val="20000"/>
        </a:spcBef>
        <a:spcAft>
          <a:spcPct val="0"/>
        </a:spcAft>
        <a:buFont typeface="Arial" charset="0"/>
        <a:buChar char="•"/>
        <a:defRPr sz="13200" kern="1200">
          <a:solidFill>
            <a:schemeClr val="tx1"/>
          </a:solidFill>
          <a:latin typeface="+mn-lt"/>
          <a:ea typeface="+mn-ea"/>
          <a:cs typeface="+mn-cs"/>
        </a:defRPr>
      </a:lvl1pPr>
      <a:lvl2pPr marL="3056335" indent="-1175147" algn="l" defTabSz="3761185" rtl="0" eaLnBrk="0" fontAlgn="base" hangingPunct="0">
        <a:spcBef>
          <a:spcPct val="20000"/>
        </a:spcBef>
        <a:spcAft>
          <a:spcPct val="0"/>
        </a:spcAft>
        <a:buFont typeface="Arial" charset="0"/>
        <a:buChar char="–"/>
        <a:defRPr sz="11550" kern="1200">
          <a:solidFill>
            <a:schemeClr val="tx1"/>
          </a:solidFill>
          <a:latin typeface="+mn-lt"/>
          <a:ea typeface="+mn-ea"/>
          <a:cs typeface="+mn-cs"/>
        </a:defRPr>
      </a:lvl2pPr>
      <a:lvl3pPr marL="4701779" indent="-939404" algn="l" defTabSz="3761185" rtl="0" eaLnBrk="0" fontAlgn="base" hangingPunct="0">
        <a:spcBef>
          <a:spcPct val="20000"/>
        </a:spcBef>
        <a:spcAft>
          <a:spcPct val="0"/>
        </a:spcAft>
        <a:buFont typeface="Arial" charset="0"/>
        <a:buChar char="•"/>
        <a:defRPr sz="9900" kern="1200">
          <a:solidFill>
            <a:schemeClr val="tx1"/>
          </a:solidFill>
          <a:latin typeface="+mn-lt"/>
          <a:ea typeface="+mn-ea"/>
          <a:cs typeface="+mn-cs"/>
        </a:defRPr>
      </a:lvl3pPr>
      <a:lvl4pPr marL="6582966" indent="-939404" algn="l" defTabSz="3761185" rtl="0" eaLnBrk="0" fontAlgn="base" hangingPunct="0">
        <a:spcBef>
          <a:spcPct val="20000"/>
        </a:spcBef>
        <a:spcAft>
          <a:spcPct val="0"/>
        </a:spcAft>
        <a:buFont typeface="Arial" charset="0"/>
        <a:buChar char="–"/>
        <a:defRPr sz="8250" kern="1200">
          <a:solidFill>
            <a:schemeClr val="tx1"/>
          </a:solidFill>
          <a:latin typeface="+mn-lt"/>
          <a:ea typeface="+mn-ea"/>
          <a:cs typeface="+mn-cs"/>
        </a:defRPr>
      </a:lvl4pPr>
      <a:lvl5pPr marL="8464154" indent="-939404" algn="l" defTabSz="3761185" rtl="0" eaLnBrk="0" fontAlgn="base" hangingPunct="0">
        <a:spcBef>
          <a:spcPct val="20000"/>
        </a:spcBef>
        <a:spcAft>
          <a:spcPct val="0"/>
        </a:spcAft>
        <a:buFont typeface="Arial" charset="0"/>
        <a:buChar char="»"/>
        <a:defRPr sz="8250" kern="1200">
          <a:solidFill>
            <a:schemeClr val="tx1"/>
          </a:solidFill>
          <a:latin typeface="+mn-lt"/>
          <a:ea typeface="+mn-ea"/>
          <a:cs typeface="+mn-cs"/>
        </a:defRPr>
      </a:lvl5pPr>
      <a:lvl6pPr marL="10345266"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6pPr>
      <a:lvl7pPr marL="12226223"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7pPr>
      <a:lvl8pPr marL="14107181"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8pPr>
      <a:lvl9pPr marL="15988137"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9pPr>
    </p:bodyStyle>
    <p:otherStyle>
      <a:defPPr>
        <a:defRPr lang="en-US"/>
      </a:defPPr>
      <a:lvl1pPr marL="0" algn="l" defTabSz="3761915" rtl="0" eaLnBrk="1" latinLnBrk="0" hangingPunct="1">
        <a:defRPr sz="7350" kern="1200">
          <a:solidFill>
            <a:schemeClr val="tx1"/>
          </a:solidFill>
          <a:latin typeface="+mn-lt"/>
          <a:ea typeface="+mn-ea"/>
          <a:cs typeface="+mn-cs"/>
        </a:defRPr>
      </a:lvl1pPr>
      <a:lvl2pPr marL="1880958" algn="l" defTabSz="3761915" rtl="0" eaLnBrk="1" latinLnBrk="0" hangingPunct="1">
        <a:defRPr sz="7350" kern="1200">
          <a:solidFill>
            <a:schemeClr val="tx1"/>
          </a:solidFill>
          <a:latin typeface="+mn-lt"/>
          <a:ea typeface="+mn-ea"/>
          <a:cs typeface="+mn-cs"/>
        </a:defRPr>
      </a:lvl2pPr>
      <a:lvl3pPr marL="3761915" algn="l" defTabSz="3761915" rtl="0" eaLnBrk="1" latinLnBrk="0" hangingPunct="1">
        <a:defRPr sz="7350" kern="1200">
          <a:solidFill>
            <a:schemeClr val="tx1"/>
          </a:solidFill>
          <a:latin typeface="+mn-lt"/>
          <a:ea typeface="+mn-ea"/>
          <a:cs typeface="+mn-cs"/>
        </a:defRPr>
      </a:lvl3pPr>
      <a:lvl4pPr marL="5642873" algn="l" defTabSz="3761915" rtl="0" eaLnBrk="1" latinLnBrk="0" hangingPunct="1">
        <a:defRPr sz="7350" kern="1200">
          <a:solidFill>
            <a:schemeClr val="tx1"/>
          </a:solidFill>
          <a:latin typeface="+mn-lt"/>
          <a:ea typeface="+mn-ea"/>
          <a:cs typeface="+mn-cs"/>
        </a:defRPr>
      </a:lvl4pPr>
      <a:lvl5pPr marL="7523829" algn="l" defTabSz="3761915" rtl="0" eaLnBrk="1" latinLnBrk="0" hangingPunct="1">
        <a:defRPr sz="7350" kern="1200">
          <a:solidFill>
            <a:schemeClr val="tx1"/>
          </a:solidFill>
          <a:latin typeface="+mn-lt"/>
          <a:ea typeface="+mn-ea"/>
          <a:cs typeface="+mn-cs"/>
        </a:defRPr>
      </a:lvl5pPr>
      <a:lvl6pPr marL="9404787" algn="l" defTabSz="3761915" rtl="0" eaLnBrk="1" latinLnBrk="0" hangingPunct="1">
        <a:defRPr sz="7350" kern="1200">
          <a:solidFill>
            <a:schemeClr val="tx1"/>
          </a:solidFill>
          <a:latin typeface="+mn-lt"/>
          <a:ea typeface="+mn-ea"/>
          <a:cs typeface="+mn-cs"/>
        </a:defRPr>
      </a:lvl6pPr>
      <a:lvl7pPr marL="11285745" algn="l" defTabSz="3761915" rtl="0" eaLnBrk="1" latinLnBrk="0" hangingPunct="1">
        <a:defRPr sz="7350" kern="1200">
          <a:solidFill>
            <a:schemeClr val="tx1"/>
          </a:solidFill>
          <a:latin typeface="+mn-lt"/>
          <a:ea typeface="+mn-ea"/>
          <a:cs typeface="+mn-cs"/>
        </a:defRPr>
      </a:lvl7pPr>
      <a:lvl8pPr marL="13166702" algn="l" defTabSz="3761915" rtl="0" eaLnBrk="1" latinLnBrk="0" hangingPunct="1">
        <a:defRPr sz="7350" kern="1200">
          <a:solidFill>
            <a:schemeClr val="tx1"/>
          </a:solidFill>
          <a:latin typeface="+mn-lt"/>
          <a:ea typeface="+mn-ea"/>
          <a:cs typeface="+mn-cs"/>
        </a:defRPr>
      </a:lvl8pPr>
      <a:lvl9pPr marL="15047660" algn="l" defTabSz="3761915" rtl="0" eaLnBrk="1" latinLnBrk="0" hangingPunct="1">
        <a:defRPr sz="7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sz="3600" dirty="0"/>
              <a:t>Abstract</a:t>
            </a:r>
          </a:p>
        </p:txBody>
      </p:sp>
      <p:sp>
        <p:nvSpPr>
          <p:cNvPr id="4" name="Text Placeholder 3"/>
          <p:cNvSpPr>
            <a:spLocks noGrp="1"/>
          </p:cNvSpPr>
          <p:nvPr>
            <p:ph type="body" sz="quarter" idx="19"/>
          </p:nvPr>
        </p:nvSpPr>
        <p:spPr/>
        <p:txBody>
          <a:bodyPr/>
          <a:lstStyle/>
          <a:p>
            <a:pPr lvl="0" defTabSz="914400" eaLnBrk="1" fontAlgn="auto" hangingPunct="1">
              <a:spcBef>
                <a:spcPts val="0"/>
              </a:spcBef>
              <a:spcAft>
                <a:spcPts val="0"/>
              </a:spcAft>
            </a:pPr>
            <a:r>
              <a:rPr lang="en-US" sz="3200" dirty="0">
                <a:solidFill>
                  <a:prstClr val="black"/>
                </a:solidFill>
                <a:latin typeface="Calibri" pitchFamily="34" charset="0"/>
              </a:rPr>
              <a:t>Click here to insert your text. Type it in or copy and paste from your Word document or other source.</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This text box will automatically re-size to your text. To turn off that feature, right click inside this box and go to </a:t>
            </a:r>
            <a:r>
              <a:rPr lang="en-US" sz="3200" b="1" dirty="0">
                <a:solidFill>
                  <a:prstClr val="black"/>
                </a:solidFill>
                <a:latin typeface="Calibri" pitchFamily="34" charset="0"/>
              </a:rPr>
              <a:t>Format Shape, Text Box, Autofit</a:t>
            </a:r>
            <a:r>
              <a:rPr lang="en-US" sz="3200" dirty="0">
                <a:solidFill>
                  <a:prstClr val="black"/>
                </a:solidFill>
                <a:latin typeface="Calibri" pitchFamily="34" charset="0"/>
              </a:rPr>
              <a:t>, and select the “Do Not Autofit” radio button.</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Zoom out to 100% to preview what this will look like on your printed poster.</a:t>
            </a:r>
            <a:endParaRPr lang="en-US" dirty="0">
              <a:solidFill>
                <a:srgbClr val="4472C4">
                  <a:lumMod val="50000"/>
                </a:srgbClr>
              </a:solidFill>
            </a:endParaRPr>
          </a:p>
          <a:p>
            <a:endParaRPr lang="en-US" dirty="0"/>
          </a:p>
        </p:txBody>
      </p:sp>
      <p:sp>
        <p:nvSpPr>
          <p:cNvPr id="19" name="Text Placeholder 18">
            <a:extLst>
              <a:ext uri="{FF2B5EF4-FFF2-40B4-BE49-F238E27FC236}">
                <a16:creationId xmlns:a16="http://schemas.microsoft.com/office/drawing/2014/main" id="{C2F918A1-6023-5D2F-0412-626CC5A1CCDD}"/>
              </a:ext>
            </a:extLst>
          </p:cNvPr>
          <p:cNvSpPr>
            <a:spLocks noGrp="1"/>
          </p:cNvSpPr>
          <p:nvPr>
            <p:ph type="body" sz="quarter" idx="20"/>
          </p:nvPr>
        </p:nvSpPr>
        <p:spPr/>
        <p:txBody>
          <a:bodyPr/>
          <a:lstStyle/>
          <a:p>
            <a:endParaRPr lang="en-US"/>
          </a:p>
        </p:txBody>
      </p:sp>
      <p:sp>
        <p:nvSpPr>
          <p:cNvPr id="6" name="Text Placeholder 5"/>
          <p:cNvSpPr>
            <a:spLocks noGrp="1"/>
          </p:cNvSpPr>
          <p:nvPr>
            <p:ph type="body" sz="quarter" idx="21"/>
          </p:nvPr>
        </p:nvSpPr>
        <p:spPr/>
        <p:txBody>
          <a:bodyPr/>
          <a:lstStyle/>
          <a:p>
            <a:pPr lvl="0" defTabSz="914400" eaLnBrk="1" fontAlgn="auto" hangingPunct="1">
              <a:spcBef>
                <a:spcPts val="0"/>
              </a:spcBef>
              <a:spcAft>
                <a:spcPts val="0"/>
              </a:spcAft>
            </a:pPr>
            <a:r>
              <a:rPr lang="en-US" sz="3200" dirty="0">
                <a:solidFill>
                  <a:prstClr val="black"/>
                </a:solidFill>
                <a:latin typeface="Calibri" pitchFamily="34" charset="0"/>
              </a:rPr>
              <a:t>Click here to insert your text. Type it in or copy and paste from your Word document or other source.</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This text box will automatically re-size to your text. To turn off that feature, right click inside this box and go to </a:t>
            </a:r>
            <a:r>
              <a:rPr lang="en-US" sz="3200" b="1" dirty="0">
                <a:solidFill>
                  <a:prstClr val="black"/>
                </a:solidFill>
                <a:latin typeface="Calibri" pitchFamily="34" charset="0"/>
              </a:rPr>
              <a:t>Format Shape, Text Box, Autofit</a:t>
            </a:r>
            <a:r>
              <a:rPr lang="en-US" sz="3200" dirty="0">
                <a:solidFill>
                  <a:prstClr val="black"/>
                </a:solidFill>
                <a:latin typeface="Calibri" pitchFamily="34" charset="0"/>
              </a:rPr>
              <a:t>, and select the “Do Not Autofit” radio button.</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Zoom out to 100% to preview what this will look like on your printed poster.</a:t>
            </a:r>
            <a:endParaRPr lang="en-US" dirty="0">
              <a:solidFill>
                <a:srgbClr val="4472C4">
                  <a:lumMod val="50000"/>
                </a:srgbClr>
              </a:solidFill>
            </a:endParaRPr>
          </a:p>
          <a:p>
            <a:endParaRPr lang="en-US" dirty="0"/>
          </a:p>
        </p:txBody>
      </p:sp>
      <p:sp>
        <p:nvSpPr>
          <p:cNvPr id="20" name="Text Placeholder 19">
            <a:extLst>
              <a:ext uri="{FF2B5EF4-FFF2-40B4-BE49-F238E27FC236}">
                <a16:creationId xmlns:a16="http://schemas.microsoft.com/office/drawing/2014/main" id="{D77FF04E-CEC7-7923-81A2-0F0C455B507E}"/>
              </a:ext>
            </a:extLst>
          </p:cNvPr>
          <p:cNvSpPr>
            <a:spLocks noGrp="1"/>
          </p:cNvSpPr>
          <p:nvPr>
            <p:ph type="body" sz="quarter" idx="22"/>
          </p:nvPr>
        </p:nvSpPr>
        <p:spPr/>
        <p:txBody>
          <a:bodyPr/>
          <a:lstStyle/>
          <a:p>
            <a:endParaRPr lang="en-US"/>
          </a:p>
        </p:txBody>
      </p:sp>
      <p:sp>
        <p:nvSpPr>
          <p:cNvPr id="8" name="Text Placeholder 7"/>
          <p:cNvSpPr>
            <a:spLocks noGrp="1"/>
          </p:cNvSpPr>
          <p:nvPr>
            <p:ph type="body" sz="quarter" idx="23"/>
          </p:nvPr>
        </p:nvSpPr>
        <p:spPr/>
        <p:txBody>
          <a:bodyPr/>
          <a:lstStyle/>
          <a:p>
            <a:pPr lvl="0" defTabSz="914400" eaLnBrk="1" fontAlgn="auto" hangingPunct="1">
              <a:spcBef>
                <a:spcPts val="0"/>
              </a:spcBef>
              <a:spcAft>
                <a:spcPts val="0"/>
              </a:spcAft>
            </a:pPr>
            <a:r>
              <a:rPr lang="en-US" sz="3200" dirty="0">
                <a:solidFill>
                  <a:prstClr val="black"/>
                </a:solidFill>
                <a:latin typeface="Calibri" pitchFamily="34" charset="0"/>
                <a:cs typeface="+mn-cs"/>
              </a:rPr>
              <a:t>Click here to insert your text. Type it in or copy and paste from your Word document or other source.</a:t>
            </a:r>
          </a:p>
          <a:p>
            <a:pPr lvl="0" defTabSz="914400" eaLnBrk="1" fontAlgn="auto" hangingPunct="1">
              <a:spcBef>
                <a:spcPts val="0"/>
              </a:spcBef>
              <a:spcAft>
                <a:spcPts val="0"/>
              </a:spcAft>
            </a:pPr>
            <a:endParaRPr lang="en-US" sz="3200" dirty="0">
              <a:solidFill>
                <a:prstClr val="black"/>
              </a:solidFill>
              <a:latin typeface="Calibri" pitchFamily="34" charset="0"/>
              <a:cs typeface="+mn-cs"/>
            </a:endParaRPr>
          </a:p>
          <a:p>
            <a:pPr lvl="0" defTabSz="914400" eaLnBrk="1" fontAlgn="auto" hangingPunct="1">
              <a:spcBef>
                <a:spcPts val="0"/>
              </a:spcBef>
              <a:spcAft>
                <a:spcPts val="0"/>
              </a:spcAft>
            </a:pPr>
            <a:r>
              <a:rPr lang="en-US" sz="3200" dirty="0">
                <a:solidFill>
                  <a:prstClr val="black"/>
                </a:solidFill>
                <a:latin typeface="Calibri" pitchFamily="34" charset="0"/>
                <a:cs typeface="+mn-cs"/>
              </a:rPr>
              <a:t>This text box will automatically re-size to your text. To turn off that feature, right click inside this box and go to </a:t>
            </a:r>
            <a:r>
              <a:rPr lang="en-US" sz="3200" b="1" dirty="0">
                <a:solidFill>
                  <a:prstClr val="black"/>
                </a:solidFill>
                <a:latin typeface="Calibri" pitchFamily="34" charset="0"/>
                <a:cs typeface="+mn-cs"/>
              </a:rPr>
              <a:t>Format Shape, Text Box, Autofit</a:t>
            </a:r>
            <a:r>
              <a:rPr lang="en-US" sz="3200" dirty="0">
                <a:solidFill>
                  <a:prstClr val="black"/>
                </a:solidFill>
                <a:latin typeface="Calibri" pitchFamily="34" charset="0"/>
                <a:cs typeface="+mn-cs"/>
              </a:rPr>
              <a:t>, and select the “Do Not Autofit” radio button.</a:t>
            </a:r>
          </a:p>
          <a:p>
            <a:pPr lvl="0" defTabSz="914400" eaLnBrk="1" fontAlgn="auto" hangingPunct="1">
              <a:spcBef>
                <a:spcPts val="0"/>
              </a:spcBef>
              <a:spcAft>
                <a:spcPts val="0"/>
              </a:spcAft>
            </a:pPr>
            <a:endParaRPr lang="en-US" sz="3200" dirty="0">
              <a:solidFill>
                <a:prstClr val="black"/>
              </a:solidFill>
              <a:latin typeface="Calibri" pitchFamily="34" charset="0"/>
              <a:cs typeface="+mn-cs"/>
            </a:endParaRPr>
          </a:p>
          <a:p>
            <a:pPr lvl="0" defTabSz="914400" eaLnBrk="1" fontAlgn="auto" hangingPunct="1">
              <a:spcBef>
                <a:spcPts val="0"/>
              </a:spcBef>
              <a:spcAft>
                <a:spcPts val="0"/>
              </a:spcAft>
            </a:pPr>
            <a:r>
              <a:rPr lang="en-US" sz="3200" dirty="0">
                <a:solidFill>
                  <a:prstClr val="black"/>
                </a:solidFill>
                <a:latin typeface="Calibri" pitchFamily="34" charset="0"/>
                <a:cs typeface="+mn-cs"/>
              </a:rPr>
              <a:t>To change the font style of this text box: Click on the border once to highlight the entire text box, then select a different font or font size that suits you. This text is Calibri 32pt and is easily read up to 5 feet away.</a:t>
            </a:r>
          </a:p>
          <a:p>
            <a:pPr lvl="0" defTabSz="914400" eaLnBrk="1" fontAlgn="auto" hangingPunct="1">
              <a:spcBef>
                <a:spcPts val="0"/>
              </a:spcBef>
              <a:spcAft>
                <a:spcPts val="0"/>
              </a:spcAft>
            </a:pPr>
            <a:endParaRPr lang="en-US" sz="3200" dirty="0">
              <a:solidFill>
                <a:prstClr val="black"/>
              </a:solidFill>
              <a:latin typeface="Calibri" pitchFamily="34" charset="0"/>
              <a:cs typeface="+mn-cs"/>
            </a:endParaRPr>
          </a:p>
          <a:p>
            <a:pPr lvl="0" defTabSz="914400" eaLnBrk="1" fontAlgn="auto" hangingPunct="1">
              <a:spcBef>
                <a:spcPts val="0"/>
              </a:spcBef>
              <a:spcAft>
                <a:spcPts val="0"/>
              </a:spcAft>
            </a:pPr>
            <a:r>
              <a:rPr lang="en-US" sz="3200" dirty="0">
                <a:solidFill>
                  <a:prstClr val="black"/>
                </a:solidFill>
                <a:latin typeface="Calibri" pitchFamily="34" charset="0"/>
                <a:cs typeface="+mn-cs"/>
              </a:rPr>
              <a:t>Zoom out to 100% to preview what this will look like on your printed poster.</a:t>
            </a:r>
            <a:endParaRPr lang="en-US" dirty="0"/>
          </a:p>
        </p:txBody>
      </p:sp>
      <p:sp>
        <p:nvSpPr>
          <p:cNvPr id="22" name="Text Placeholder 21">
            <a:extLst>
              <a:ext uri="{FF2B5EF4-FFF2-40B4-BE49-F238E27FC236}">
                <a16:creationId xmlns:a16="http://schemas.microsoft.com/office/drawing/2014/main" id="{090361A9-B1EA-FD0A-FDA4-72AF8D7DD924}"/>
              </a:ext>
            </a:extLst>
          </p:cNvPr>
          <p:cNvSpPr>
            <a:spLocks noGrp="1"/>
          </p:cNvSpPr>
          <p:nvPr>
            <p:ph type="body" sz="quarter" idx="24"/>
          </p:nvPr>
        </p:nvSpPr>
        <p:spPr/>
        <p:txBody>
          <a:bodyPr/>
          <a:lstStyle/>
          <a:p>
            <a:endParaRPr lang="en-US"/>
          </a:p>
        </p:txBody>
      </p:sp>
      <p:sp>
        <p:nvSpPr>
          <p:cNvPr id="23" name="Text Placeholder 22">
            <a:extLst>
              <a:ext uri="{FF2B5EF4-FFF2-40B4-BE49-F238E27FC236}">
                <a16:creationId xmlns:a16="http://schemas.microsoft.com/office/drawing/2014/main" id="{93A4201D-81F2-292E-90B6-4F5BD3F21A17}"/>
              </a:ext>
            </a:extLst>
          </p:cNvPr>
          <p:cNvSpPr>
            <a:spLocks noGrp="1"/>
          </p:cNvSpPr>
          <p:nvPr>
            <p:ph type="body" sz="quarter" idx="25"/>
          </p:nvPr>
        </p:nvSpPr>
        <p:spPr/>
        <p:txBody>
          <a:bodyPr/>
          <a:lstStyle/>
          <a:p>
            <a:endParaRPr lang="en-US"/>
          </a:p>
        </p:txBody>
      </p:sp>
      <p:sp>
        <p:nvSpPr>
          <p:cNvPr id="11" name="Text Placeholder 10"/>
          <p:cNvSpPr>
            <a:spLocks noGrp="1"/>
          </p:cNvSpPr>
          <p:nvPr>
            <p:ph type="body" sz="quarter" idx="26"/>
          </p:nvPr>
        </p:nvSpPr>
        <p:spPr/>
        <p:txBody>
          <a:bodyPr/>
          <a:lstStyle/>
          <a:p>
            <a:pPr lvl="0" defTabSz="914400" eaLnBrk="1" fontAlgn="auto" hangingPunct="1">
              <a:spcBef>
                <a:spcPts val="0"/>
              </a:spcBef>
              <a:spcAft>
                <a:spcPts val="0"/>
              </a:spcAft>
            </a:pPr>
            <a:r>
              <a:rPr lang="en-US" sz="3200" dirty="0">
                <a:solidFill>
                  <a:prstClr val="black"/>
                </a:solidFill>
                <a:latin typeface="Calibri" pitchFamily="34" charset="0"/>
              </a:rPr>
              <a:t>Click here to insert your text. Type it in or copy and paste from your Word document or other source.</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This text box will automatically re-size to your text. To turn off that feature, right click inside this box and go to </a:t>
            </a:r>
            <a:r>
              <a:rPr lang="en-US" sz="3200" b="1" dirty="0">
                <a:solidFill>
                  <a:prstClr val="black"/>
                </a:solidFill>
                <a:latin typeface="Calibri" pitchFamily="34" charset="0"/>
              </a:rPr>
              <a:t>Format Shape, Text Box, Autofit</a:t>
            </a:r>
            <a:r>
              <a:rPr lang="en-US" sz="3200" dirty="0">
                <a:solidFill>
                  <a:prstClr val="black"/>
                </a:solidFill>
                <a:latin typeface="Calibri" pitchFamily="34" charset="0"/>
              </a:rPr>
              <a:t>, and select the “Do Not Autofit” radio button.</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Zoom out to 100% to preview what this will look like on your printed poster.</a:t>
            </a:r>
            <a:endParaRPr lang="en-US" dirty="0">
              <a:solidFill>
                <a:srgbClr val="4472C4">
                  <a:lumMod val="50000"/>
                </a:srgbClr>
              </a:solidFill>
            </a:endParaRPr>
          </a:p>
        </p:txBody>
      </p:sp>
      <p:sp>
        <p:nvSpPr>
          <p:cNvPr id="24" name="Text Placeholder 23">
            <a:extLst>
              <a:ext uri="{FF2B5EF4-FFF2-40B4-BE49-F238E27FC236}">
                <a16:creationId xmlns:a16="http://schemas.microsoft.com/office/drawing/2014/main" id="{28CC92F6-AC84-C41A-3208-A2B56A79B1D6}"/>
              </a:ext>
            </a:extLst>
          </p:cNvPr>
          <p:cNvSpPr>
            <a:spLocks noGrp="1"/>
          </p:cNvSpPr>
          <p:nvPr>
            <p:ph type="body" sz="quarter" idx="27"/>
          </p:nvPr>
        </p:nvSpPr>
        <p:spPr/>
        <p:txBody>
          <a:bodyPr/>
          <a:lstStyle/>
          <a:p>
            <a:endParaRPr lang="en-US"/>
          </a:p>
        </p:txBody>
      </p:sp>
      <p:sp>
        <p:nvSpPr>
          <p:cNvPr id="13" name="Text Placeholder 12"/>
          <p:cNvSpPr>
            <a:spLocks noGrp="1"/>
          </p:cNvSpPr>
          <p:nvPr>
            <p:ph type="body" sz="quarter" idx="28"/>
          </p:nvPr>
        </p:nvSpPr>
        <p:spPr/>
        <p:txBody>
          <a:bodyPr/>
          <a:lstStyle/>
          <a:p>
            <a:pPr lvl="0" defTabSz="914400" eaLnBrk="1" fontAlgn="auto" hangingPunct="1">
              <a:spcBef>
                <a:spcPts val="0"/>
              </a:spcBef>
              <a:spcAft>
                <a:spcPts val="0"/>
              </a:spcAft>
            </a:pPr>
            <a:r>
              <a:rPr lang="en-US" sz="3200" dirty="0">
                <a:solidFill>
                  <a:prstClr val="black"/>
                </a:solidFill>
                <a:latin typeface="Calibri" pitchFamily="34" charset="0"/>
              </a:rPr>
              <a:t>Click here to insert your text. Type it in or copy and paste from your Word document or other source.</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This text box will automatically re-size to your text. To turn off that feature, right click inside this box and go to </a:t>
            </a:r>
            <a:r>
              <a:rPr lang="en-US" sz="3200" b="1" dirty="0">
                <a:solidFill>
                  <a:prstClr val="black"/>
                </a:solidFill>
                <a:latin typeface="Calibri" pitchFamily="34" charset="0"/>
              </a:rPr>
              <a:t>Format Shape, Text Box, Autofit</a:t>
            </a:r>
            <a:r>
              <a:rPr lang="en-US" sz="3200" dirty="0">
                <a:solidFill>
                  <a:prstClr val="black"/>
                </a:solidFill>
                <a:latin typeface="Calibri" pitchFamily="34" charset="0"/>
              </a:rPr>
              <a:t>, and select the “Do Not Autofit” radio button.</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Zoom out to 100% to preview what this will look like on your printed poster.</a:t>
            </a:r>
            <a:endParaRPr lang="en-US" dirty="0">
              <a:solidFill>
                <a:srgbClr val="4472C4">
                  <a:lumMod val="50000"/>
                </a:srgbClr>
              </a:solidFill>
            </a:endParaRPr>
          </a:p>
        </p:txBody>
      </p:sp>
      <p:sp>
        <p:nvSpPr>
          <p:cNvPr id="25" name="Text Placeholder 24">
            <a:extLst>
              <a:ext uri="{FF2B5EF4-FFF2-40B4-BE49-F238E27FC236}">
                <a16:creationId xmlns:a16="http://schemas.microsoft.com/office/drawing/2014/main" id="{81A207B8-256B-487D-7895-432BE3CF89DC}"/>
              </a:ext>
            </a:extLst>
          </p:cNvPr>
          <p:cNvSpPr>
            <a:spLocks noGrp="1"/>
          </p:cNvSpPr>
          <p:nvPr>
            <p:ph type="body" sz="quarter" idx="29"/>
          </p:nvPr>
        </p:nvSpPr>
        <p:spPr/>
        <p:txBody>
          <a:bodyPr/>
          <a:lstStyle/>
          <a:p>
            <a:endParaRPr lang="en-US"/>
          </a:p>
        </p:txBody>
      </p:sp>
      <p:sp>
        <p:nvSpPr>
          <p:cNvPr id="15" name="Text Placeholder 14"/>
          <p:cNvSpPr>
            <a:spLocks noGrp="1"/>
          </p:cNvSpPr>
          <p:nvPr>
            <p:ph type="body" sz="quarter" idx="30"/>
          </p:nvPr>
        </p:nvSpPr>
        <p:spPr/>
        <p:txBody>
          <a:bodyPr/>
          <a:lstStyle/>
          <a:p>
            <a:pPr lvl="0" defTabSz="914400" eaLnBrk="1" fontAlgn="auto" hangingPunct="1">
              <a:spcBef>
                <a:spcPts val="0"/>
              </a:spcBef>
              <a:spcAft>
                <a:spcPts val="0"/>
              </a:spcAft>
            </a:pPr>
            <a:r>
              <a:rPr lang="en-US" sz="3200" dirty="0">
                <a:solidFill>
                  <a:prstClr val="black"/>
                </a:solidFill>
                <a:latin typeface="Calibri" pitchFamily="34" charset="0"/>
              </a:rPr>
              <a:t>Click here to insert your text. Type it in or copy and paste from your Word document or other source.</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This text box will automatically re-size to your text. To turn off that feature, right click inside this box and go to </a:t>
            </a:r>
            <a:r>
              <a:rPr lang="en-US" sz="3200" b="1" dirty="0">
                <a:solidFill>
                  <a:prstClr val="black"/>
                </a:solidFill>
                <a:latin typeface="Calibri" pitchFamily="34" charset="0"/>
              </a:rPr>
              <a:t>Format Shape, Text Box, Autofit</a:t>
            </a:r>
            <a:r>
              <a:rPr lang="en-US" sz="3200" dirty="0">
                <a:solidFill>
                  <a:prstClr val="black"/>
                </a:solidFill>
                <a:latin typeface="Calibri" pitchFamily="34" charset="0"/>
              </a:rPr>
              <a:t>, and select the “Do Not Autofit” radio button.</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a:t>
            </a:r>
          </a:p>
          <a:p>
            <a:pPr lvl="0" defTabSz="914400" eaLnBrk="1" fontAlgn="auto" hangingPunct="1">
              <a:spcBef>
                <a:spcPts val="0"/>
              </a:spcBef>
              <a:spcAft>
                <a:spcPts val="0"/>
              </a:spcAft>
            </a:pPr>
            <a:endParaRPr lang="en-US" sz="3200" dirty="0">
              <a:solidFill>
                <a:prstClr val="black"/>
              </a:solidFill>
              <a:latin typeface="Calibri" pitchFamily="34" charset="0"/>
            </a:endParaRPr>
          </a:p>
          <a:p>
            <a:pPr lvl="0" defTabSz="914400" eaLnBrk="1" fontAlgn="auto" hangingPunct="1">
              <a:spcBef>
                <a:spcPts val="0"/>
              </a:spcBef>
              <a:spcAft>
                <a:spcPts val="0"/>
              </a:spcAft>
            </a:pPr>
            <a:r>
              <a:rPr lang="en-US" sz="3200" dirty="0">
                <a:solidFill>
                  <a:prstClr val="black"/>
                </a:solidFill>
                <a:latin typeface="Calibri" pitchFamily="34" charset="0"/>
              </a:rPr>
              <a:t>Zoom out to 100% to preview what this will look like on your printed poster.</a:t>
            </a:r>
            <a:endParaRPr lang="en-US" dirty="0">
              <a:solidFill>
                <a:srgbClr val="4472C4">
                  <a:lumMod val="50000"/>
                </a:srgbClr>
              </a:solidFill>
            </a:endParaRPr>
          </a:p>
        </p:txBody>
      </p:sp>
      <p:sp>
        <p:nvSpPr>
          <p:cNvPr id="26" name="Text Placeholder 25">
            <a:extLst>
              <a:ext uri="{FF2B5EF4-FFF2-40B4-BE49-F238E27FC236}">
                <a16:creationId xmlns:a16="http://schemas.microsoft.com/office/drawing/2014/main" id="{E23842C2-E7B5-4C09-4B1C-E9BDCE1A7A9A}"/>
              </a:ext>
            </a:extLst>
          </p:cNvPr>
          <p:cNvSpPr>
            <a:spLocks noGrp="1"/>
          </p:cNvSpPr>
          <p:nvPr>
            <p:ph type="body" sz="quarter" idx="150"/>
          </p:nvPr>
        </p:nvSpPr>
        <p:spPr>
          <a:xfrm>
            <a:off x="13285523" y="3593469"/>
            <a:ext cx="24314775" cy="870854"/>
          </a:xfrm>
        </p:spPr>
        <p:txBody>
          <a:bodyPr/>
          <a:lstStyle/>
          <a:p>
            <a:endParaRPr lang="en-US" dirty="0"/>
          </a:p>
        </p:txBody>
      </p:sp>
      <p:sp>
        <p:nvSpPr>
          <p:cNvPr id="27" name="Text Placeholder 26">
            <a:extLst>
              <a:ext uri="{FF2B5EF4-FFF2-40B4-BE49-F238E27FC236}">
                <a16:creationId xmlns:a16="http://schemas.microsoft.com/office/drawing/2014/main" id="{BF762C03-7ED0-5334-4733-AE57E4FF7F74}"/>
              </a:ext>
            </a:extLst>
          </p:cNvPr>
          <p:cNvSpPr>
            <a:spLocks noGrp="1"/>
          </p:cNvSpPr>
          <p:nvPr>
            <p:ph type="body" sz="quarter" idx="151"/>
          </p:nvPr>
        </p:nvSpPr>
        <p:spPr>
          <a:xfrm>
            <a:off x="13285524" y="2435828"/>
            <a:ext cx="24314774" cy="1132376"/>
          </a:xfrm>
        </p:spPr>
        <p:txBody>
          <a:bodyPr/>
          <a:lstStyle/>
          <a:p>
            <a:endParaRPr lang="en-US" dirty="0"/>
          </a:p>
        </p:txBody>
      </p:sp>
      <p:sp>
        <p:nvSpPr>
          <p:cNvPr id="28" name="Text Placeholder 27">
            <a:extLst>
              <a:ext uri="{FF2B5EF4-FFF2-40B4-BE49-F238E27FC236}">
                <a16:creationId xmlns:a16="http://schemas.microsoft.com/office/drawing/2014/main" id="{F398C4ED-BDAF-39B7-F421-4EC184AC1C6F}"/>
              </a:ext>
            </a:extLst>
          </p:cNvPr>
          <p:cNvSpPr>
            <a:spLocks noGrp="1"/>
          </p:cNvSpPr>
          <p:nvPr>
            <p:ph type="body" sz="quarter" idx="153"/>
          </p:nvPr>
        </p:nvSpPr>
        <p:spPr>
          <a:xfrm>
            <a:off x="13285523" y="837454"/>
            <a:ext cx="24314774" cy="1583521"/>
          </a:xfrm>
        </p:spPr>
        <p:txBody>
          <a:bodyPr/>
          <a:lstStyle/>
          <a:p>
            <a:endParaRPr lang="en-US" dirty="0"/>
          </a:p>
        </p:txBody>
      </p:sp>
      <p:sp>
        <p:nvSpPr>
          <p:cNvPr id="21" name="Text Placeholder 7">
            <a:extLst>
              <a:ext uri="{FF2B5EF4-FFF2-40B4-BE49-F238E27FC236}">
                <a16:creationId xmlns:a16="http://schemas.microsoft.com/office/drawing/2014/main" id="{26109483-21E7-4DFA-ABDE-FE483CA5D21B}"/>
              </a:ext>
            </a:extLst>
          </p:cNvPr>
          <p:cNvSpPr txBox="1">
            <a:spLocks/>
          </p:cNvSpPr>
          <p:nvPr/>
        </p:nvSpPr>
        <p:spPr>
          <a:xfrm>
            <a:off x="824320" y="6404018"/>
            <a:ext cx="11875092" cy="7421785"/>
          </a:xfrm>
          <a:prstGeom prst="rect">
            <a:avLst/>
          </a:prstGeom>
        </p:spPr>
        <p:txBody>
          <a:bodyPr wrap="square" lIns="261244" tIns="261244" rIns="261244" bIns="261244">
            <a:spAutoFit/>
          </a:bodyPr>
          <a:lstStyle>
            <a:lvl1pPr marL="0" indent="0" algn="l" defTabSz="3761185" rtl="0" eaLnBrk="0" fontAlgn="base" hangingPunct="0">
              <a:spcBef>
                <a:spcPct val="20000"/>
              </a:spcBef>
              <a:spcAft>
                <a:spcPct val="0"/>
              </a:spcAft>
              <a:buFont typeface="Arial" charset="0"/>
              <a:buNone/>
              <a:defRPr sz="21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273565" indent="-489833"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2pPr>
            <a:lvl3pPr marL="1763397" indent="-489833"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3pPr>
            <a:lvl4pPr marL="2302214" indent="-538817"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4pPr>
            <a:lvl5pPr marL="2694080" indent="-391866" algn="l" defTabSz="3761185" rtl="0" eaLnBrk="0" fontAlgn="base" hangingPunct="0">
              <a:spcBef>
                <a:spcPct val="20000"/>
              </a:spcBef>
              <a:spcAft>
                <a:spcPct val="0"/>
              </a:spcAft>
              <a:buFont typeface="Arial" charset="0"/>
              <a:buChar char="»"/>
              <a:defRPr sz="2100" kern="1200">
                <a:solidFill>
                  <a:schemeClr val="tx1"/>
                </a:solidFill>
                <a:latin typeface="Trebuchet MS" pitchFamily="34" charset="0"/>
                <a:ea typeface="+mn-ea"/>
                <a:cs typeface="+mn-cs"/>
              </a:defRPr>
            </a:lvl5pPr>
            <a:lvl6pPr marL="10345266"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6pPr>
            <a:lvl7pPr marL="12226223"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7pPr>
            <a:lvl8pPr marL="14107181"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8pPr>
            <a:lvl9pPr marL="15988137" indent="-940479" algn="l" defTabSz="3761915" rtl="0" eaLnBrk="1" latinLnBrk="0" hangingPunct="1">
              <a:spcBef>
                <a:spcPct val="20000"/>
              </a:spcBef>
              <a:buFont typeface="Arial" pitchFamily="34" charset="0"/>
              <a:buChar char="•"/>
              <a:defRPr sz="8250" kern="1200">
                <a:solidFill>
                  <a:schemeClr val="tx1"/>
                </a:solidFill>
                <a:latin typeface="+mn-lt"/>
                <a:ea typeface="+mn-ea"/>
                <a:cs typeface="+mn-cs"/>
              </a:defRPr>
            </a:lvl9pPr>
          </a:lstStyle>
          <a:p>
            <a:pPr defTabSz="914400" eaLnBrk="1" fontAlgn="auto" hangingPunct="1">
              <a:spcBef>
                <a:spcPts val="0"/>
              </a:spcBef>
              <a:spcAft>
                <a:spcPts val="0"/>
              </a:spcAft>
            </a:pPr>
            <a:r>
              <a:rPr lang="en-US" sz="3200" dirty="0">
                <a:solidFill>
                  <a:prstClr val="black"/>
                </a:solidFill>
                <a:latin typeface="Calibri" pitchFamily="34" charset="0"/>
                <a:cs typeface="+mn-cs"/>
              </a:rPr>
              <a:t>Click here to insert your Abstract. Type it in or copy and paste from your Word document or other source.</a:t>
            </a:r>
          </a:p>
          <a:p>
            <a:pPr defTabSz="914400" eaLnBrk="1" fontAlgn="auto" hangingPunct="1">
              <a:spcBef>
                <a:spcPts val="0"/>
              </a:spcBef>
              <a:spcAft>
                <a:spcPts val="0"/>
              </a:spcAft>
            </a:pPr>
            <a:endParaRPr lang="en-US" sz="3200" dirty="0">
              <a:solidFill>
                <a:prstClr val="black"/>
              </a:solidFill>
              <a:latin typeface="Calibri" pitchFamily="34" charset="0"/>
              <a:cs typeface="+mn-cs"/>
            </a:endParaRPr>
          </a:p>
          <a:p>
            <a:pPr defTabSz="914400" eaLnBrk="1" fontAlgn="auto" hangingPunct="1">
              <a:spcBef>
                <a:spcPts val="0"/>
              </a:spcBef>
              <a:spcAft>
                <a:spcPts val="0"/>
              </a:spcAft>
            </a:pPr>
            <a:r>
              <a:rPr lang="en-US" sz="3200" dirty="0">
                <a:solidFill>
                  <a:prstClr val="black"/>
                </a:solidFill>
                <a:latin typeface="Calibri" pitchFamily="34" charset="0"/>
                <a:cs typeface="+mn-cs"/>
              </a:rPr>
              <a:t>This text box will automatically re-size to your text. To turn off that feature, right click inside this box and go to </a:t>
            </a:r>
            <a:r>
              <a:rPr lang="en-US" sz="3200" b="1" dirty="0">
                <a:solidFill>
                  <a:prstClr val="black"/>
                </a:solidFill>
                <a:latin typeface="Calibri" pitchFamily="34" charset="0"/>
                <a:cs typeface="+mn-cs"/>
              </a:rPr>
              <a:t>Format Shape, Text Box, Autofit</a:t>
            </a:r>
            <a:r>
              <a:rPr lang="en-US" sz="3200" dirty="0">
                <a:solidFill>
                  <a:prstClr val="black"/>
                </a:solidFill>
                <a:latin typeface="Calibri" pitchFamily="34" charset="0"/>
                <a:cs typeface="+mn-cs"/>
              </a:rPr>
              <a:t>, and select the “Do Not Autofit” radio button.</a:t>
            </a:r>
          </a:p>
          <a:p>
            <a:pPr defTabSz="914400" eaLnBrk="1" fontAlgn="auto" hangingPunct="1">
              <a:spcBef>
                <a:spcPts val="0"/>
              </a:spcBef>
              <a:spcAft>
                <a:spcPts val="0"/>
              </a:spcAft>
            </a:pPr>
            <a:endParaRPr lang="en-US" sz="3200" dirty="0">
              <a:solidFill>
                <a:prstClr val="black"/>
              </a:solidFill>
              <a:latin typeface="Calibri" pitchFamily="34" charset="0"/>
              <a:cs typeface="+mn-cs"/>
            </a:endParaRPr>
          </a:p>
          <a:p>
            <a:pPr defTabSz="914400" eaLnBrk="1" fontAlgn="auto" hangingPunct="1">
              <a:spcBef>
                <a:spcPts val="0"/>
              </a:spcBef>
              <a:spcAft>
                <a:spcPts val="0"/>
              </a:spcAft>
            </a:pPr>
            <a:r>
              <a:rPr lang="en-US" sz="3200" dirty="0">
                <a:solidFill>
                  <a:prstClr val="black"/>
                </a:solidFill>
                <a:latin typeface="Calibri" pitchFamily="34" charset="0"/>
                <a:cs typeface="+mn-cs"/>
              </a:rPr>
              <a:t>To change the font style of this text box: Click on the border once to highlight the entire text box, then select a different font or font size that suits you. This text is Calibri 32pt and is easily read up to 5 feet away.</a:t>
            </a:r>
          </a:p>
          <a:p>
            <a:pPr defTabSz="914400" eaLnBrk="1" fontAlgn="auto" hangingPunct="1">
              <a:spcBef>
                <a:spcPts val="0"/>
              </a:spcBef>
              <a:spcAft>
                <a:spcPts val="0"/>
              </a:spcAft>
            </a:pPr>
            <a:endParaRPr lang="en-US" sz="3200" dirty="0">
              <a:solidFill>
                <a:prstClr val="black"/>
              </a:solidFill>
              <a:latin typeface="Calibri" pitchFamily="34" charset="0"/>
              <a:cs typeface="+mn-cs"/>
            </a:endParaRPr>
          </a:p>
          <a:p>
            <a:pPr defTabSz="914400" eaLnBrk="1" fontAlgn="auto" hangingPunct="1">
              <a:spcBef>
                <a:spcPts val="0"/>
              </a:spcBef>
              <a:spcAft>
                <a:spcPts val="0"/>
              </a:spcAft>
            </a:pPr>
            <a:r>
              <a:rPr lang="en-US" sz="3200" dirty="0">
                <a:solidFill>
                  <a:prstClr val="black"/>
                </a:solidFill>
                <a:latin typeface="Calibri" pitchFamily="34" charset="0"/>
                <a:cs typeface="+mn-cs"/>
              </a:rPr>
              <a:t>Zoom out to 100% to preview what this will look like on your printed poster.</a:t>
            </a:r>
            <a:endParaRPr lang="en-US" dirty="0"/>
          </a:p>
        </p:txBody>
      </p:sp>
      <p:pic>
        <p:nvPicPr>
          <p:cNvPr id="37" name="Graphic 36">
            <a:extLst>
              <a:ext uri="{FF2B5EF4-FFF2-40B4-BE49-F238E27FC236}">
                <a16:creationId xmlns:a16="http://schemas.microsoft.com/office/drawing/2014/main" id="{01E579DC-C932-800C-A855-9C460F3F96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728650" y="21320884"/>
            <a:ext cx="4762500" cy="4762500"/>
          </a:xfrm>
          <a:prstGeom prst="rect">
            <a:avLst/>
          </a:prstGeom>
        </p:spPr>
      </p:pic>
      <p:pic>
        <p:nvPicPr>
          <p:cNvPr id="39" name="Graphic 38">
            <a:extLst>
              <a:ext uri="{FF2B5EF4-FFF2-40B4-BE49-F238E27FC236}">
                <a16:creationId xmlns:a16="http://schemas.microsoft.com/office/drawing/2014/main" id="{CE35DBC6-71CC-ACEE-DFA8-272136A1D12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728650" y="26327100"/>
            <a:ext cx="4762500" cy="4762500"/>
          </a:xfrm>
          <a:prstGeom prst="rect">
            <a:avLst/>
          </a:prstGeom>
        </p:spPr>
      </p:pic>
      <p:pic>
        <p:nvPicPr>
          <p:cNvPr id="41" name="Graphic 40">
            <a:extLst>
              <a:ext uri="{FF2B5EF4-FFF2-40B4-BE49-F238E27FC236}">
                <a16:creationId xmlns:a16="http://schemas.microsoft.com/office/drawing/2014/main" id="{49FBE9A9-67CB-038F-A610-3D7C04D83F6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245616" y="1676008"/>
            <a:ext cx="8453796" cy="2566722"/>
          </a:xfrm>
          <a:prstGeom prst="rect">
            <a:avLst/>
          </a:prstGeom>
        </p:spPr>
      </p:pic>
    </p:spTree>
    <p:extLst>
      <p:ext uri="{BB962C8B-B14F-4D97-AF65-F5344CB8AC3E}">
        <p14:creationId xmlns:p14="http://schemas.microsoft.com/office/powerpoint/2010/main" val="859916239"/>
      </p:ext>
    </p:extLst>
  </p:cSld>
  <p:clrMapOvr>
    <a:masterClrMapping/>
  </p:clrMapOvr>
</p:sld>
</file>

<file path=ppt/theme/theme1.xml><?xml version="1.0" encoding="utf-8"?>
<a:theme xmlns:a="http://schemas.openxmlformats.org/drawingml/2006/main" name="PosterPresentations.com-36x56-Template-V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PosterPresentations.com-36x56-Template-V3</Template>
  <TotalTime>0</TotalTime>
  <Words>1312</Words>
  <Application>Microsoft Office PowerPoint</Application>
  <PresentationFormat>Custom</PresentationFormat>
  <Paragraphs>62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Trebuchet MS</vt:lpstr>
      <vt:lpstr>PosterPresentations.com-36x56-Template-V3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2018-11-07T01:23:59Z</dcterms:created>
  <dcterms:modified xsi:type="dcterms:W3CDTF">2024-10-23T17:17:23Z</dcterms:modified>
</cp:coreProperties>
</file>