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</p:sldIdLst>
  <p:sldSz cx="20104100" cy="12776200"/>
  <p:notesSz cx="20104100" cy="12776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807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960622"/>
            <a:ext cx="17088486" cy="26830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154672"/>
            <a:ext cx="14072870" cy="319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938526"/>
            <a:ext cx="8745284" cy="84322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844" y="2189162"/>
            <a:ext cx="739267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4304" y="4837539"/>
            <a:ext cx="10523855" cy="3543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1881866"/>
            <a:ext cx="6433312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1881866"/>
            <a:ext cx="4623943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5711" y="4459190"/>
            <a:ext cx="19575780" cy="8400415"/>
          </a:xfrm>
          <a:custGeom>
            <a:avLst/>
            <a:gdLst/>
            <a:ahLst/>
            <a:cxnLst/>
            <a:rect l="l" t="t" r="r" b="b"/>
            <a:pathLst>
              <a:path w="19575780" h="8400415">
                <a:moveTo>
                  <a:pt x="19575336" y="0"/>
                </a:moveTo>
                <a:lnTo>
                  <a:pt x="19062256" y="0"/>
                </a:lnTo>
                <a:lnTo>
                  <a:pt x="19062256" y="7908137"/>
                </a:lnTo>
                <a:lnTo>
                  <a:pt x="0" y="7908137"/>
                </a:lnTo>
                <a:lnTo>
                  <a:pt x="0" y="8400262"/>
                </a:lnTo>
                <a:lnTo>
                  <a:pt x="19062256" y="8400262"/>
                </a:lnTo>
                <a:lnTo>
                  <a:pt x="19575323" y="8400262"/>
                </a:lnTo>
                <a:lnTo>
                  <a:pt x="19575336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47" y="3406868"/>
            <a:ext cx="19825335" cy="9429115"/>
          </a:xfrm>
          <a:custGeom>
            <a:avLst/>
            <a:gdLst/>
            <a:ahLst/>
            <a:cxnLst/>
            <a:rect l="l" t="t" r="r" b="b"/>
            <a:pathLst>
              <a:path w="19825335" h="9429115">
                <a:moveTo>
                  <a:pt x="1052334" y="8376704"/>
                </a:moveTo>
                <a:lnTo>
                  <a:pt x="0" y="8376704"/>
                </a:lnTo>
                <a:lnTo>
                  <a:pt x="0" y="9429026"/>
                </a:lnTo>
                <a:lnTo>
                  <a:pt x="1052334" y="9429026"/>
                </a:lnTo>
                <a:lnTo>
                  <a:pt x="1052334" y="8376704"/>
                </a:lnTo>
                <a:close/>
              </a:path>
              <a:path w="19825335" h="9429115">
                <a:moveTo>
                  <a:pt x="1052334" y="6282525"/>
                </a:moveTo>
                <a:lnTo>
                  <a:pt x="0" y="6282525"/>
                </a:lnTo>
                <a:lnTo>
                  <a:pt x="0" y="7334847"/>
                </a:lnTo>
                <a:lnTo>
                  <a:pt x="1052334" y="7334847"/>
                </a:lnTo>
                <a:lnTo>
                  <a:pt x="1052334" y="6282525"/>
                </a:lnTo>
                <a:close/>
              </a:path>
              <a:path w="19825335" h="9429115">
                <a:moveTo>
                  <a:pt x="1052334" y="4188345"/>
                </a:moveTo>
                <a:lnTo>
                  <a:pt x="0" y="4188345"/>
                </a:lnTo>
                <a:lnTo>
                  <a:pt x="0" y="5240680"/>
                </a:lnTo>
                <a:lnTo>
                  <a:pt x="1052334" y="5240680"/>
                </a:lnTo>
                <a:lnTo>
                  <a:pt x="1052334" y="4188345"/>
                </a:lnTo>
                <a:close/>
              </a:path>
              <a:path w="19825335" h="9429115">
                <a:moveTo>
                  <a:pt x="1052334" y="2094179"/>
                </a:moveTo>
                <a:lnTo>
                  <a:pt x="0" y="2094179"/>
                </a:lnTo>
                <a:lnTo>
                  <a:pt x="0" y="3146501"/>
                </a:lnTo>
                <a:lnTo>
                  <a:pt x="1052334" y="3146501"/>
                </a:lnTo>
                <a:lnTo>
                  <a:pt x="1052334" y="2094179"/>
                </a:lnTo>
                <a:close/>
              </a:path>
              <a:path w="19825335" h="9429115">
                <a:moveTo>
                  <a:pt x="1052334" y="0"/>
                </a:moveTo>
                <a:lnTo>
                  <a:pt x="0" y="0"/>
                </a:lnTo>
                <a:lnTo>
                  <a:pt x="0" y="1052322"/>
                </a:lnTo>
                <a:lnTo>
                  <a:pt x="1052334" y="1052322"/>
                </a:lnTo>
                <a:lnTo>
                  <a:pt x="1052334" y="0"/>
                </a:lnTo>
                <a:close/>
              </a:path>
              <a:path w="19825335" h="9429115">
                <a:moveTo>
                  <a:pt x="3142780" y="8376704"/>
                </a:moveTo>
                <a:lnTo>
                  <a:pt x="2090445" y="8376704"/>
                </a:lnTo>
                <a:lnTo>
                  <a:pt x="2090445" y="9429026"/>
                </a:lnTo>
                <a:lnTo>
                  <a:pt x="3015234" y="9429026"/>
                </a:lnTo>
                <a:lnTo>
                  <a:pt x="3074352" y="9347975"/>
                </a:lnTo>
                <a:lnTo>
                  <a:pt x="3133941" y="9267406"/>
                </a:lnTo>
                <a:lnTo>
                  <a:pt x="3142780" y="9255582"/>
                </a:lnTo>
                <a:lnTo>
                  <a:pt x="3142780" y="8376704"/>
                </a:lnTo>
                <a:close/>
              </a:path>
              <a:path w="19825335" h="9429115">
                <a:moveTo>
                  <a:pt x="3142780" y="6282525"/>
                </a:moveTo>
                <a:lnTo>
                  <a:pt x="2090445" y="6282525"/>
                </a:lnTo>
                <a:lnTo>
                  <a:pt x="2090445" y="7334847"/>
                </a:lnTo>
                <a:lnTo>
                  <a:pt x="3142780" y="7334847"/>
                </a:lnTo>
                <a:lnTo>
                  <a:pt x="3142780" y="6282525"/>
                </a:lnTo>
                <a:close/>
              </a:path>
              <a:path w="19825335" h="9429115">
                <a:moveTo>
                  <a:pt x="3142780" y="4188345"/>
                </a:moveTo>
                <a:lnTo>
                  <a:pt x="2090445" y="4188345"/>
                </a:lnTo>
                <a:lnTo>
                  <a:pt x="2090445" y="5240680"/>
                </a:lnTo>
                <a:lnTo>
                  <a:pt x="3142780" y="5240680"/>
                </a:lnTo>
                <a:lnTo>
                  <a:pt x="3142780" y="4188345"/>
                </a:lnTo>
                <a:close/>
              </a:path>
              <a:path w="19825335" h="9429115">
                <a:moveTo>
                  <a:pt x="3142780" y="2094179"/>
                </a:moveTo>
                <a:lnTo>
                  <a:pt x="2090445" y="2094179"/>
                </a:lnTo>
                <a:lnTo>
                  <a:pt x="2090445" y="3146501"/>
                </a:lnTo>
                <a:lnTo>
                  <a:pt x="3142780" y="3146501"/>
                </a:lnTo>
                <a:lnTo>
                  <a:pt x="3142780" y="2094179"/>
                </a:lnTo>
                <a:close/>
              </a:path>
              <a:path w="19825335" h="9429115">
                <a:moveTo>
                  <a:pt x="3142780" y="0"/>
                </a:moveTo>
                <a:lnTo>
                  <a:pt x="2090445" y="0"/>
                </a:lnTo>
                <a:lnTo>
                  <a:pt x="2090445" y="1052322"/>
                </a:lnTo>
                <a:lnTo>
                  <a:pt x="3142780" y="1052322"/>
                </a:lnTo>
                <a:lnTo>
                  <a:pt x="3142780" y="0"/>
                </a:lnTo>
                <a:close/>
              </a:path>
              <a:path w="19825335" h="9429115">
                <a:moveTo>
                  <a:pt x="5233213" y="6282525"/>
                </a:moveTo>
                <a:lnTo>
                  <a:pt x="4180878" y="6282525"/>
                </a:lnTo>
                <a:lnTo>
                  <a:pt x="4180878" y="7334847"/>
                </a:lnTo>
                <a:lnTo>
                  <a:pt x="4933531" y="7334847"/>
                </a:lnTo>
                <a:lnTo>
                  <a:pt x="5082806" y="7202665"/>
                </a:lnTo>
                <a:lnTo>
                  <a:pt x="5233213" y="7072274"/>
                </a:lnTo>
                <a:lnTo>
                  <a:pt x="5233213" y="6282525"/>
                </a:lnTo>
                <a:close/>
              </a:path>
              <a:path w="19825335" h="9429115">
                <a:moveTo>
                  <a:pt x="5233213" y="4188345"/>
                </a:moveTo>
                <a:lnTo>
                  <a:pt x="4180878" y="4188345"/>
                </a:lnTo>
                <a:lnTo>
                  <a:pt x="4180878" y="5240680"/>
                </a:lnTo>
                <a:lnTo>
                  <a:pt x="5233213" y="5240680"/>
                </a:lnTo>
                <a:lnTo>
                  <a:pt x="5233213" y="4188345"/>
                </a:lnTo>
                <a:close/>
              </a:path>
              <a:path w="19825335" h="9429115">
                <a:moveTo>
                  <a:pt x="5233213" y="2094179"/>
                </a:moveTo>
                <a:lnTo>
                  <a:pt x="4180878" y="2094179"/>
                </a:lnTo>
                <a:lnTo>
                  <a:pt x="4180878" y="3146501"/>
                </a:lnTo>
                <a:lnTo>
                  <a:pt x="5233213" y="3146501"/>
                </a:lnTo>
                <a:lnTo>
                  <a:pt x="5233213" y="2094179"/>
                </a:lnTo>
                <a:close/>
              </a:path>
              <a:path w="19825335" h="9429115">
                <a:moveTo>
                  <a:pt x="5233213" y="0"/>
                </a:moveTo>
                <a:lnTo>
                  <a:pt x="4180878" y="0"/>
                </a:lnTo>
                <a:lnTo>
                  <a:pt x="4180878" y="1052322"/>
                </a:lnTo>
                <a:lnTo>
                  <a:pt x="5233213" y="1052322"/>
                </a:lnTo>
                <a:lnTo>
                  <a:pt x="5233213" y="0"/>
                </a:lnTo>
                <a:close/>
              </a:path>
              <a:path w="19825335" h="9429115">
                <a:moveTo>
                  <a:pt x="7323658" y="4188345"/>
                </a:moveTo>
                <a:lnTo>
                  <a:pt x="6271323" y="4188345"/>
                </a:lnTo>
                <a:lnTo>
                  <a:pt x="6271323" y="5240680"/>
                </a:lnTo>
                <a:lnTo>
                  <a:pt x="7323658" y="5240680"/>
                </a:lnTo>
                <a:lnTo>
                  <a:pt x="7323658" y="4188345"/>
                </a:lnTo>
                <a:close/>
              </a:path>
              <a:path w="19825335" h="9429115">
                <a:moveTo>
                  <a:pt x="7323658" y="2094179"/>
                </a:moveTo>
                <a:lnTo>
                  <a:pt x="6271323" y="2094179"/>
                </a:lnTo>
                <a:lnTo>
                  <a:pt x="6271323" y="3146501"/>
                </a:lnTo>
                <a:lnTo>
                  <a:pt x="7323658" y="3146501"/>
                </a:lnTo>
                <a:lnTo>
                  <a:pt x="7323658" y="2094179"/>
                </a:lnTo>
                <a:close/>
              </a:path>
              <a:path w="19825335" h="9429115">
                <a:moveTo>
                  <a:pt x="7323658" y="0"/>
                </a:moveTo>
                <a:lnTo>
                  <a:pt x="6271323" y="0"/>
                </a:lnTo>
                <a:lnTo>
                  <a:pt x="6271323" y="1052322"/>
                </a:lnTo>
                <a:lnTo>
                  <a:pt x="7323658" y="1052322"/>
                </a:lnTo>
                <a:lnTo>
                  <a:pt x="7323658" y="0"/>
                </a:lnTo>
                <a:close/>
              </a:path>
              <a:path w="19825335" h="9429115">
                <a:moveTo>
                  <a:pt x="9414091" y="4188345"/>
                </a:moveTo>
                <a:lnTo>
                  <a:pt x="8361743" y="4188345"/>
                </a:lnTo>
                <a:lnTo>
                  <a:pt x="8361756" y="4827232"/>
                </a:lnTo>
                <a:lnTo>
                  <a:pt x="8746642" y="4594339"/>
                </a:lnTo>
                <a:lnTo>
                  <a:pt x="9179496" y="4340923"/>
                </a:lnTo>
                <a:lnTo>
                  <a:pt x="9414091" y="4208132"/>
                </a:lnTo>
                <a:lnTo>
                  <a:pt x="9414091" y="4188345"/>
                </a:lnTo>
                <a:close/>
              </a:path>
              <a:path w="19825335" h="9429115">
                <a:moveTo>
                  <a:pt x="9414091" y="2094179"/>
                </a:moveTo>
                <a:lnTo>
                  <a:pt x="8361756" y="2094179"/>
                </a:lnTo>
                <a:lnTo>
                  <a:pt x="8361756" y="3146501"/>
                </a:lnTo>
                <a:lnTo>
                  <a:pt x="9414091" y="3146501"/>
                </a:lnTo>
                <a:lnTo>
                  <a:pt x="9414091" y="2094179"/>
                </a:lnTo>
                <a:close/>
              </a:path>
              <a:path w="19825335" h="9429115">
                <a:moveTo>
                  <a:pt x="9414091" y="0"/>
                </a:moveTo>
                <a:lnTo>
                  <a:pt x="8361756" y="0"/>
                </a:lnTo>
                <a:lnTo>
                  <a:pt x="8361756" y="1052322"/>
                </a:lnTo>
                <a:lnTo>
                  <a:pt x="9414091" y="1052322"/>
                </a:lnTo>
                <a:lnTo>
                  <a:pt x="9414091" y="0"/>
                </a:lnTo>
                <a:close/>
              </a:path>
              <a:path w="19825335" h="9429115">
                <a:moveTo>
                  <a:pt x="11504524" y="2094179"/>
                </a:moveTo>
                <a:lnTo>
                  <a:pt x="10452189" y="2094179"/>
                </a:lnTo>
                <a:lnTo>
                  <a:pt x="10452189" y="3146501"/>
                </a:lnTo>
                <a:lnTo>
                  <a:pt x="11445558" y="3146501"/>
                </a:lnTo>
                <a:lnTo>
                  <a:pt x="11504524" y="3119488"/>
                </a:lnTo>
                <a:lnTo>
                  <a:pt x="11504524" y="2094179"/>
                </a:lnTo>
                <a:close/>
              </a:path>
              <a:path w="19825335" h="9429115">
                <a:moveTo>
                  <a:pt x="11504524" y="0"/>
                </a:moveTo>
                <a:lnTo>
                  <a:pt x="10452189" y="0"/>
                </a:lnTo>
                <a:lnTo>
                  <a:pt x="10452189" y="1052322"/>
                </a:lnTo>
                <a:lnTo>
                  <a:pt x="11504524" y="1052322"/>
                </a:lnTo>
                <a:lnTo>
                  <a:pt x="11504524" y="0"/>
                </a:lnTo>
                <a:close/>
              </a:path>
              <a:path w="19825335" h="9429115">
                <a:moveTo>
                  <a:pt x="13594956" y="2094179"/>
                </a:moveTo>
                <a:lnTo>
                  <a:pt x="12542622" y="2094179"/>
                </a:lnTo>
                <a:lnTo>
                  <a:pt x="12542622" y="2684894"/>
                </a:lnTo>
                <a:lnTo>
                  <a:pt x="12719952" y="2620734"/>
                </a:lnTo>
                <a:lnTo>
                  <a:pt x="13003022" y="2523528"/>
                </a:lnTo>
                <a:lnTo>
                  <a:pt x="13336550" y="2415324"/>
                </a:lnTo>
                <a:lnTo>
                  <a:pt x="13594956" y="2336609"/>
                </a:lnTo>
                <a:lnTo>
                  <a:pt x="13594956" y="2094179"/>
                </a:lnTo>
                <a:close/>
              </a:path>
              <a:path w="19825335" h="9429115">
                <a:moveTo>
                  <a:pt x="13594956" y="0"/>
                </a:moveTo>
                <a:lnTo>
                  <a:pt x="12542622" y="0"/>
                </a:lnTo>
                <a:lnTo>
                  <a:pt x="12542622" y="1052322"/>
                </a:lnTo>
                <a:lnTo>
                  <a:pt x="13594956" y="1052322"/>
                </a:lnTo>
                <a:lnTo>
                  <a:pt x="13594956" y="0"/>
                </a:lnTo>
                <a:close/>
              </a:path>
              <a:path w="19825335" h="9429115">
                <a:moveTo>
                  <a:pt x="15685402" y="0"/>
                </a:moveTo>
                <a:lnTo>
                  <a:pt x="14633067" y="0"/>
                </a:lnTo>
                <a:lnTo>
                  <a:pt x="14633067" y="1052322"/>
                </a:lnTo>
                <a:lnTo>
                  <a:pt x="15685402" y="1052322"/>
                </a:lnTo>
                <a:lnTo>
                  <a:pt x="15685402" y="0"/>
                </a:lnTo>
                <a:close/>
              </a:path>
              <a:path w="19825335" h="9429115">
                <a:moveTo>
                  <a:pt x="17775835" y="0"/>
                </a:moveTo>
                <a:lnTo>
                  <a:pt x="16723500" y="0"/>
                </a:lnTo>
                <a:lnTo>
                  <a:pt x="16723500" y="1052322"/>
                </a:lnTo>
                <a:lnTo>
                  <a:pt x="17775835" y="1052322"/>
                </a:lnTo>
                <a:lnTo>
                  <a:pt x="17775835" y="0"/>
                </a:lnTo>
                <a:close/>
              </a:path>
              <a:path w="19825335" h="9429115">
                <a:moveTo>
                  <a:pt x="19825120" y="0"/>
                </a:moveTo>
                <a:lnTo>
                  <a:pt x="18824410" y="0"/>
                </a:lnTo>
                <a:lnTo>
                  <a:pt x="18824410" y="1052322"/>
                </a:lnTo>
                <a:lnTo>
                  <a:pt x="19825120" y="1052322"/>
                </a:lnTo>
                <a:lnTo>
                  <a:pt x="19825120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10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03777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94217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084655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85566" y="1312681"/>
            <a:ext cx="1000760" cy="1052830"/>
          </a:xfrm>
          <a:custGeom>
            <a:avLst/>
            <a:gdLst/>
            <a:ahLst/>
            <a:cxnLst/>
            <a:rect l="l" t="t" r="r" b="b"/>
            <a:pathLst>
              <a:path w="1000759" h="1052830">
                <a:moveTo>
                  <a:pt x="0" y="1052323"/>
                </a:moveTo>
                <a:lnTo>
                  <a:pt x="1000712" y="1052323"/>
                </a:lnTo>
                <a:lnTo>
                  <a:pt x="1000712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30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29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29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29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00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29" h="170180">
                <a:moveTo>
                  <a:pt x="0" y="170151"/>
                </a:moveTo>
                <a:lnTo>
                  <a:pt x="1052344" y="170151"/>
                </a:lnTo>
                <a:lnTo>
                  <a:pt x="105234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29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03777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30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94217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30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084655" y="-293181"/>
            <a:ext cx="1052830" cy="553567"/>
          </a:xfrm>
          <a:custGeom>
            <a:avLst/>
            <a:gdLst/>
            <a:ahLst/>
            <a:cxnLst/>
            <a:rect l="l" t="t" r="r" b="b"/>
            <a:pathLst>
              <a:path w="1052830" h="170180">
                <a:moveTo>
                  <a:pt x="0" y="170151"/>
                </a:moveTo>
                <a:lnTo>
                  <a:pt x="1052334" y="170151"/>
                </a:lnTo>
                <a:lnTo>
                  <a:pt x="1052334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85566" y="-293181"/>
            <a:ext cx="1000760" cy="553567"/>
          </a:xfrm>
          <a:custGeom>
            <a:avLst/>
            <a:gdLst/>
            <a:ahLst/>
            <a:cxnLst/>
            <a:rect l="l" t="t" r="r" b="b"/>
            <a:pathLst>
              <a:path w="1000759" h="170180">
                <a:moveTo>
                  <a:pt x="0" y="170151"/>
                </a:moveTo>
                <a:lnTo>
                  <a:pt x="1000712" y="170151"/>
                </a:lnTo>
                <a:lnTo>
                  <a:pt x="1000712" y="0"/>
                </a:lnTo>
                <a:lnTo>
                  <a:pt x="0" y="0"/>
                </a:lnTo>
                <a:lnTo>
                  <a:pt x="0" y="170151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12825420"/>
            <a:ext cx="1052830" cy="39370"/>
          </a:xfrm>
          <a:custGeom>
            <a:avLst/>
            <a:gdLst/>
            <a:ahLst/>
            <a:cxnLst/>
            <a:rect l="l" t="t" r="r" b="b"/>
            <a:pathLst>
              <a:path w="1052830" h="39370">
                <a:moveTo>
                  <a:pt x="1052334" y="0"/>
                </a:moveTo>
                <a:lnTo>
                  <a:pt x="0" y="0"/>
                </a:lnTo>
                <a:lnTo>
                  <a:pt x="0" y="39265"/>
                </a:lnTo>
                <a:lnTo>
                  <a:pt x="1052334" y="39265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12825420"/>
            <a:ext cx="932815" cy="39370"/>
          </a:xfrm>
          <a:custGeom>
            <a:avLst/>
            <a:gdLst/>
            <a:ahLst/>
            <a:cxnLst/>
            <a:rect l="l" t="t" r="r" b="b"/>
            <a:pathLst>
              <a:path w="932814" h="39370">
                <a:moveTo>
                  <a:pt x="932379" y="0"/>
                </a:moveTo>
                <a:lnTo>
                  <a:pt x="0" y="0"/>
                </a:lnTo>
                <a:lnTo>
                  <a:pt x="0" y="39265"/>
                </a:lnTo>
                <a:lnTo>
                  <a:pt x="903982" y="39265"/>
                </a:lnTo>
                <a:lnTo>
                  <a:pt x="932379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1073124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1073124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10731243"/>
            <a:ext cx="764540" cy="723265"/>
          </a:xfrm>
          <a:custGeom>
            <a:avLst/>
            <a:gdLst/>
            <a:ahLst/>
            <a:cxnLst/>
            <a:rect l="l" t="t" r="r" b="b"/>
            <a:pathLst>
              <a:path w="764539" h="723265">
                <a:moveTo>
                  <a:pt x="764364" y="0"/>
                </a:moveTo>
                <a:lnTo>
                  <a:pt x="0" y="0"/>
                </a:lnTo>
                <a:lnTo>
                  <a:pt x="0" y="722669"/>
                </a:lnTo>
                <a:lnTo>
                  <a:pt x="105941" y="617526"/>
                </a:lnTo>
                <a:lnTo>
                  <a:pt x="212989" y="512987"/>
                </a:lnTo>
                <a:lnTo>
                  <a:pt x="321129" y="409071"/>
                </a:lnTo>
                <a:lnTo>
                  <a:pt x="430349" y="305796"/>
                </a:lnTo>
                <a:lnTo>
                  <a:pt x="577634" y="169125"/>
                </a:lnTo>
                <a:lnTo>
                  <a:pt x="726787" y="33669"/>
                </a:lnTo>
                <a:lnTo>
                  <a:pt x="76436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8637066"/>
            <a:ext cx="1052830" cy="1012825"/>
          </a:xfrm>
          <a:custGeom>
            <a:avLst/>
            <a:gdLst/>
            <a:ahLst/>
            <a:cxnLst/>
            <a:rect l="l" t="t" r="r" b="b"/>
            <a:pathLst>
              <a:path w="1052829" h="1012825">
                <a:moveTo>
                  <a:pt x="1052334" y="0"/>
                </a:moveTo>
                <a:lnTo>
                  <a:pt x="0" y="0"/>
                </a:lnTo>
                <a:lnTo>
                  <a:pt x="0" y="1012325"/>
                </a:lnTo>
                <a:lnTo>
                  <a:pt x="242635" y="832924"/>
                </a:lnTo>
                <a:lnTo>
                  <a:pt x="488039" y="655986"/>
                </a:lnTo>
                <a:lnTo>
                  <a:pt x="777723" y="452629"/>
                </a:lnTo>
                <a:lnTo>
                  <a:pt x="1052334" y="265219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00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44" y="0"/>
                </a:moveTo>
                <a:lnTo>
                  <a:pt x="10" y="0"/>
                </a:lnTo>
                <a:lnTo>
                  <a:pt x="0" y="1052323"/>
                </a:lnTo>
                <a:lnTo>
                  <a:pt x="1052344" y="1052323"/>
                </a:lnTo>
                <a:lnTo>
                  <a:pt x="105234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6542889"/>
            <a:ext cx="1016000" cy="506095"/>
          </a:xfrm>
          <a:custGeom>
            <a:avLst/>
            <a:gdLst/>
            <a:ahLst/>
            <a:cxnLst/>
            <a:rect l="l" t="t" r="r" b="b"/>
            <a:pathLst>
              <a:path w="1016000" h="506095">
                <a:moveTo>
                  <a:pt x="1015832" y="0"/>
                </a:moveTo>
                <a:lnTo>
                  <a:pt x="0" y="0"/>
                </a:lnTo>
                <a:lnTo>
                  <a:pt x="0" y="505984"/>
                </a:lnTo>
                <a:lnTo>
                  <a:pt x="365183" y="317248"/>
                </a:lnTo>
                <a:lnTo>
                  <a:pt x="688692" y="156041"/>
                </a:lnTo>
                <a:lnTo>
                  <a:pt x="968849" y="21938"/>
                </a:lnTo>
                <a:lnTo>
                  <a:pt x="1015832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10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03777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94217" y="4448712"/>
            <a:ext cx="1052830" cy="1000125"/>
          </a:xfrm>
          <a:custGeom>
            <a:avLst/>
            <a:gdLst/>
            <a:ahLst/>
            <a:cxnLst/>
            <a:rect l="l" t="t" r="r" b="b"/>
            <a:pathLst>
              <a:path w="1052830" h="1000125">
                <a:moveTo>
                  <a:pt x="1052334" y="0"/>
                </a:moveTo>
                <a:lnTo>
                  <a:pt x="0" y="0"/>
                </a:lnTo>
                <a:lnTo>
                  <a:pt x="0" y="1000074"/>
                </a:lnTo>
                <a:lnTo>
                  <a:pt x="568001" y="853270"/>
                </a:lnTo>
                <a:lnTo>
                  <a:pt x="1052334" y="737427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084655" y="4448712"/>
            <a:ext cx="1052830" cy="511809"/>
          </a:xfrm>
          <a:custGeom>
            <a:avLst/>
            <a:gdLst/>
            <a:ahLst/>
            <a:cxnLst/>
            <a:rect l="l" t="t" r="r" b="b"/>
            <a:pathLst>
              <a:path w="1052830" h="511810">
                <a:moveTo>
                  <a:pt x="1052334" y="0"/>
                </a:moveTo>
                <a:lnTo>
                  <a:pt x="0" y="0"/>
                </a:lnTo>
                <a:lnTo>
                  <a:pt x="0" y="511722"/>
                </a:lnTo>
                <a:lnTo>
                  <a:pt x="645166" y="388526"/>
                </a:lnTo>
                <a:lnTo>
                  <a:pt x="1052334" y="31791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75095" y="4448712"/>
            <a:ext cx="1011555" cy="189230"/>
          </a:xfrm>
          <a:custGeom>
            <a:avLst/>
            <a:gdLst/>
            <a:ahLst/>
            <a:cxnLst/>
            <a:rect l="l" t="t" r="r" b="b"/>
            <a:pathLst>
              <a:path w="1011555" h="189229">
                <a:moveTo>
                  <a:pt x="1011183" y="0"/>
                </a:moveTo>
                <a:lnTo>
                  <a:pt x="0" y="0"/>
                </a:lnTo>
                <a:lnTo>
                  <a:pt x="0" y="188884"/>
                </a:lnTo>
                <a:lnTo>
                  <a:pt x="157117" y="179353"/>
                </a:lnTo>
                <a:lnTo>
                  <a:pt x="314332" y="172605"/>
                </a:lnTo>
                <a:lnTo>
                  <a:pt x="471473" y="168739"/>
                </a:lnTo>
                <a:lnTo>
                  <a:pt x="679570" y="168396"/>
                </a:lnTo>
                <a:lnTo>
                  <a:pt x="628371" y="167851"/>
                </a:lnTo>
                <a:lnTo>
                  <a:pt x="1011183" y="167851"/>
                </a:lnTo>
                <a:lnTo>
                  <a:pt x="1011183" y="0"/>
                </a:lnTo>
                <a:close/>
              </a:path>
              <a:path w="1011555" h="189229">
                <a:moveTo>
                  <a:pt x="1011183" y="167851"/>
                </a:moveTo>
                <a:lnTo>
                  <a:pt x="679570" y="168396"/>
                </a:lnTo>
                <a:lnTo>
                  <a:pt x="732750" y="168963"/>
                </a:lnTo>
                <a:lnTo>
                  <a:pt x="836895" y="171471"/>
                </a:lnTo>
                <a:lnTo>
                  <a:pt x="880430" y="173200"/>
                </a:lnTo>
                <a:lnTo>
                  <a:pt x="923996" y="175656"/>
                </a:lnTo>
                <a:lnTo>
                  <a:pt x="967584" y="178768"/>
                </a:lnTo>
                <a:lnTo>
                  <a:pt x="1011183" y="182465"/>
                </a:lnTo>
                <a:lnTo>
                  <a:pt x="1011183" y="167851"/>
                </a:lnTo>
                <a:close/>
              </a:path>
              <a:path w="1011555" h="189229">
                <a:moveTo>
                  <a:pt x="1011183" y="167851"/>
                </a:moveTo>
                <a:lnTo>
                  <a:pt x="628371" y="167851"/>
                </a:lnTo>
                <a:lnTo>
                  <a:pt x="679570" y="168396"/>
                </a:lnTo>
                <a:lnTo>
                  <a:pt x="1011183" y="167851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10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03777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94217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084655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85566" y="2354524"/>
            <a:ext cx="1000760" cy="1052830"/>
          </a:xfrm>
          <a:custGeom>
            <a:avLst/>
            <a:gdLst/>
            <a:ahLst/>
            <a:cxnLst/>
            <a:rect l="l" t="t" r="r" b="b"/>
            <a:pathLst>
              <a:path w="1000759" h="1052829">
                <a:moveTo>
                  <a:pt x="0" y="1052334"/>
                </a:moveTo>
                <a:lnTo>
                  <a:pt x="1000712" y="1052334"/>
                </a:lnTo>
                <a:lnTo>
                  <a:pt x="1000712" y="0"/>
                </a:lnTo>
                <a:lnTo>
                  <a:pt x="0" y="0"/>
                </a:lnTo>
                <a:lnTo>
                  <a:pt x="0" y="1052334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1154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51593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2032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32471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722910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13339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03777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94217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084655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85566" y="260357"/>
            <a:ext cx="1000760" cy="1052830"/>
          </a:xfrm>
          <a:custGeom>
            <a:avLst/>
            <a:gdLst/>
            <a:ahLst/>
            <a:cxnLst/>
            <a:rect l="l" t="t" r="r" b="b"/>
            <a:pathLst>
              <a:path w="1000759" h="1052830">
                <a:moveTo>
                  <a:pt x="0" y="1052323"/>
                </a:moveTo>
                <a:lnTo>
                  <a:pt x="1000712" y="1052323"/>
                </a:lnTo>
                <a:lnTo>
                  <a:pt x="1000712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12835891"/>
            <a:ext cx="530489" cy="29209"/>
          </a:xfrm>
          <a:custGeom>
            <a:avLst/>
            <a:gdLst/>
            <a:ahLst/>
            <a:cxnLst/>
            <a:rect l="l" t="t" r="r" b="b"/>
            <a:pathLst>
              <a:path w="289560" h="29209">
                <a:moveTo>
                  <a:pt x="0" y="28794"/>
                </a:moveTo>
                <a:lnTo>
                  <a:pt x="289446" y="28794"/>
                </a:lnTo>
                <a:lnTo>
                  <a:pt x="289446" y="0"/>
                </a:lnTo>
                <a:lnTo>
                  <a:pt x="0" y="0"/>
                </a:lnTo>
                <a:lnTo>
                  <a:pt x="0" y="28794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12835891"/>
            <a:ext cx="1052830" cy="29209"/>
          </a:xfrm>
          <a:custGeom>
            <a:avLst/>
            <a:gdLst/>
            <a:ahLst/>
            <a:cxnLst/>
            <a:rect l="l" t="t" r="r" b="b"/>
            <a:pathLst>
              <a:path w="1052830" h="29209">
                <a:moveTo>
                  <a:pt x="0" y="28794"/>
                </a:moveTo>
                <a:lnTo>
                  <a:pt x="1052334" y="28794"/>
                </a:lnTo>
                <a:lnTo>
                  <a:pt x="1052334" y="0"/>
                </a:lnTo>
                <a:lnTo>
                  <a:pt x="0" y="0"/>
                </a:lnTo>
                <a:lnTo>
                  <a:pt x="0" y="28794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10731243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289446" y="0"/>
                </a:moveTo>
                <a:lnTo>
                  <a:pt x="0" y="0"/>
                </a:lnTo>
                <a:lnTo>
                  <a:pt x="0" y="1052323"/>
                </a:lnTo>
                <a:lnTo>
                  <a:pt x="289446" y="1052323"/>
                </a:lnTo>
                <a:lnTo>
                  <a:pt x="289446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1073124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1073124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23" y="0"/>
                </a:moveTo>
                <a:lnTo>
                  <a:pt x="0" y="0"/>
                </a:lnTo>
                <a:lnTo>
                  <a:pt x="0" y="1052323"/>
                </a:lnTo>
                <a:lnTo>
                  <a:pt x="726379" y="1052323"/>
                </a:lnTo>
                <a:lnTo>
                  <a:pt x="730756" y="1047516"/>
                </a:lnTo>
                <a:lnTo>
                  <a:pt x="765514" y="1009730"/>
                </a:lnTo>
                <a:lnTo>
                  <a:pt x="800554" y="972027"/>
                </a:lnTo>
                <a:lnTo>
                  <a:pt x="835884" y="934408"/>
                </a:lnTo>
                <a:lnTo>
                  <a:pt x="871509" y="896869"/>
                </a:lnTo>
                <a:lnTo>
                  <a:pt x="907436" y="859409"/>
                </a:lnTo>
                <a:lnTo>
                  <a:pt x="943670" y="822028"/>
                </a:lnTo>
                <a:lnTo>
                  <a:pt x="980219" y="784724"/>
                </a:lnTo>
                <a:lnTo>
                  <a:pt x="1052334" y="712198"/>
                </a:lnTo>
                <a:lnTo>
                  <a:pt x="1052323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8637066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289446" y="0"/>
                </a:moveTo>
                <a:lnTo>
                  <a:pt x="0" y="0"/>
                </a:lnTo>
                <a:lnTo>
                  <a:pt x="0" y="1052323"/>
                </a:lnTo>
                <a:lnTo>
                  <a:pt x="289446" y="1052323"/>
                </a:lnTo>
                <a:lnTo>
                  <a:pt x="289446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863706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989176" y="1052323"/>
                </a:lnTo>
                <a:lnTo>
                  <a:pt x="1052334" y="1004492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8637066"/>
            <a:ext cx="404495" cy="267970"/>
          </a:xfrm>
          <a:custGeom>
            <a:avLst/>
            <a:gdLst/>
            <a:ahLst/>
            <a:cxnLst/>
            <a:rect l="l" t="t" r="r" b="b"/>
            <a:pathLst>
              <a:path w="404495" h="267970">
                <a:moveTo>
                  <a:pt x="404228" y="0"/>
                </a:moveTo>
                <a:lnTo>
                  <a:pt x="0" y="0"/>
                </a:lnTo>
                <a:lnTo>
                  <a:pt x="0" y="267784"/>
                </a:lnTo>
                <a:lnTo>
                  <a:pt x="22340" y="252538"/>
                </a:lnTo>
                <a:lnTo>
                  <a:pt x="318898" y="55664"/>
                </a:lnTo>
                <a:lnTo>
                  <a:pt x="404228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6542889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289446" y="0"/>
                </a:moveTo>
                <a:lnTo>
                  <a:pt x="0" y="0"/>
                </a:lnTo>
                <a:lnTo>
                  <a:pt x="0" y="1052323"/>
                </a:lnTo>
                <a:lnTo>
                  <a:pt x="289446" y="1052323"/>
                </a:lnTo>
                <a:lnTo>
                  <a:pt x="289446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23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65428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38705" y="1052323"/>
                </a:lnTo>
                <a:lnTo>
                  <a:pt x="207157" y="956973"/>
                </a:lnTo>
                <a:lnTo>
                  <a:pt x="694498" y="690414"/>
                </a:lnTo>
                <a:lnTo>
                  <a:pt x="1052334" y="500487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4448704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289446" y="7"/>
                </a:moveTo>
                <a:lnTo>
                  <a:pt x="0" y="0"/>
                </a:lnTo>
                <a:lnTo>
                  <a:pt x="0" y="1052331"/>
                </a:lnTo>
                <a:lnTo>
                  <a:pt x="289446" y="1052331"/>
                </a:lnTo>
                <a:lnTo>
                  <a:pt x="289446" y="7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4448712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44" y="0"/>
                </a:moveTo>
                <a:lnTo>
                  <a:pt x="0" y="0"/>
                </a:lnTo>
                <a:lnTo>
                  <a:pt x="0" y="1052323"/>
                </a:lnTo>
                <a:lnTo>
                  <a:pt x="848925" y="1052323"/>
                </a:lnTo>
                <a:lnTo>
                  <a:pt x="1052334" y="997278"/>
                </a:lnTo>
                <a:lnTo>
                  <a:pt x="105234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4448712"/>
            <a:ext cx="1052830" cy="738505"/>
          </a:xfrm>
          <a:custGeom>
            <a:avLst/>
            <a:gdLst/>
            <a:ahLst/>
            <a:cxnLst/>
            <a:rect l="l" t="t" r="r" b="b"/>
            <a:pathLst>
              <a:path w="1052830" h="738504">
                <a:moveTo>
                  <a:pt x="1052334" y="0"/>
                </a:moveTo>
                <a:lnTo>
                  <a:pt x="0" y="0"/>
                </a:lnTo>
                <a:lnTo>
                  <a:pt x="0" y="738326"/>
                </a:lnTo>
                <a:lnTo>
                  <a:pt x="109834" y="712055"/>
                </a:lnTo>
                <a:lnTo>
                  <a:pt x="704079" y="581215"/>
                </a:lnTo>
                <a:lnTo>
                  <a:pt x="1052334" y="509628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4448712"/>
            <a:ext cx="1052830" cy="318770"/>
          </a:xfrm>
          <a:custGeom>
            <a:avLst/>
            <a:gdLst/>
            <a:ahLst/>
            <a:cxnLst/>
            <a:rect l="l" t="t" r="r" b="b"/>
            <a:pathLst>
              <a:path w="1052830" h="318770">
                <a:moveTo>
                  <a:pt x="1052344" y="0"/>
                </a:moveTo>
                <a:lnTo>
                  <a:pt x="0" y="0"/>
                </a:lnTo>
                <a:lnTo>
                  <a:pt x="0" y="318565"/>
                </a:lnTo>
                <a:lnTo>
                  <a:pt x="144665" y="293477"/>
                </a:lnTo>
                <a:lnTo>
                  <a:pt x="343981" y="263121"/>
                </a:lnTo>
                <a:lnTo>
                  <a:pt x="494580" y="242834"/>
                </a:lnTo>
                <a:lnTo>
                  <a:pt x="645965" y="224773"/>
                </a:lnTo>
                <a:lnTo>
                  <a:pt x="797983" y="209027"/>
                </a:lnTo>
                <a:lnTo>
                  <a:pt x="950484" y="195686"/>
                </a:lnTo>
                <a:lnTo>
                  <a:pt x="1052334" y="188172"/>
                </a:lnTo>
                <a:lnTo>
                  <a:pt x="105234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2354527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289446" y="7"/>
                </a:moveTo>
                <a:lnTo>
                  <a:pt x="0" y="0"/>
                </a:lnTo>
                <a:lnTo>
                  <a:pt x="0" y="1052331"/>
                </a:lnTo>
                <a:lnTo>
                  <a:pt x="289446" y="1052331"/>
                </a:lnTo>
                <a:lnTo>
                  <a:pt x="289446" y="7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2354535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260357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30">
                <a:moveTo>
                  <a:pt x="289446" y="0"/>
                </a:moveTo>
                <a:lnTo>
                  <a:pt x="0" y="0"/>
                </a:lnTo>
                <a:lnTo>
                  <a:pt x="0" y="1052323"/>
                </a:lnTo>
                <a:lnTo>
                  <a:pt x="289446" y="1052323"/>
                </a:lnTo>
                <a:lnTo>
                  <a:pt x="289446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26035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00C2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11783567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11783567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11783567"/>
            <a:ext cx="726440" cy="883919"/>
          </a:xfrm>
          <a:custGeom>
            <a:avLst/>
            <a:gdLst/>
            <a:ahLst/>
            <a:cxnLst/>
            <a:rect l="l" t="t" r="r" b="b"/>
            <a:pathLst>
              <a:path w="726439" h="883920">
                <a:moveTo>
                  <a:pt x="726379" y="0"/>
                </a:moveTo>
                <a:lnTo>
                  <a:pt x="0" y="0"/>
                </a:lnTo>
                <a:lnTo>
                  <a:pt x="0" y="883907"/>
                </a:lnTo>
                <a:lnTo>
                  <a:pt x="24910" y="850591"/>
                </a:lnTo>
                <a:lnTo>
                  <a:pt x="55037" y="810599"/>
                </a:lnTo>
                <a:lnTo>
                  <a:pt x="85308" y="770723"/>
                </a:lnTo>
                <a:lnTo>
                  <a:pt x="115731" y="730961"/>
                </a:lnTo>
                <a:lnTo>
                  <a:pt x="146310" y="691311"/>
                </a:lnTo>
                <a:lnTo>
                  <a:pt x="177052" y="651772"/>
                </a:lnTo>
                <a:lnTo>
                  <a:pt x="207964" y="612342"/>
                </a:lnTo>
                <a:lnTo>
                  <a:pt x="239052" y="573020"/>
                </a:lnTo>
                <a:lnTo>
                  <a:pt x="270322" y="533805"/>
                </a:lnTo>
                <a:lnTo>
                  <a:pt x="301781" y="494695"/>
                </a:lnTo>
                <a:lnTo>
                  <a:pt x="333434" y="455689"/>
                </a:lnTo>
                <a:lnTo>
                  <a:pt x="365288" y="416785"/>
                </a:lnTo>
                <a:lnTo>
                  <a:pt x="397350" y="377982"/>
                </a:lnTo>
                <a:lnTo>
                  <a:pt x="429626" y="339279"/>
                </a:lnTo>
                <a:lnTo>
                  <a:pt x="462121" y="300674"/>
                </a:lnTo>
                <a:lnTo>
                  <a:pt x="494842" y="262165"/>
                </a:lnTo>
                <a:lnTo>
                  <a:pt x="527797" y="223752"/>
                </a:lnTo>
                <a:lnTo>
                  <a:pt x="560989" y="185432"/>
                </a:lnTo>
                <a:lnTo>
                  <a:pt x="594427" y="147205"/>
                </a:lnTo>
                <a:lnTo>
                  <a:pt x="628117" y="109069"/>
                </a:lnTo>
                <a:lnTo>
                  <a:pt x="662064" y="71022"/>
                </a:lnTo>
                <a:lnTo>
                  <a:pt x="696275" y="33064"/>
                </a:lnTo>
                <a:lnTo>
                  <a:pt x="726379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9689389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96893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9689389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9689389"/>
            <a:ext cx="989330" cy="793115"/>
          </a:xfrm>
          <a:custGeom>
            <a:avLst/>
            <a:gdLst/>
            <a:ahLst/>
            <a:cxnLst/>
            <a:rect l="l" t="t" r="r" b="b"/>
            <a:pathLst>
              <a:path w="989329" h="793115">
                <a:moveTo>
                  <a:pt x="989176" y="0"/>
                </a:moveTo>
                <a:lnTo>
                  <a:pt x="0" y="0"/>
                </a:lnTo>
                <a:lnTo>
                  <a:pt x="0" y="793008"/>
                </a:lnTo>
                <a:lnTo>
                  <a:pt x="4371" y="789219"/>
                </a:lnTo>
                <a:lnTo>
                  <a:pt x="157128" y="659612"/>
                </a:lnTo>
                <a:lnTo>
                  <a:pt x="311590" y="531356"/>
                </a:lnTo>
                <a:lnTo>
                  <a:pt x="467728" y="404492"/>
                </a:lnTo>
                <a:lnTo>
                  <a:pt x="625514" y="279060"/>
                </a:lnTo>
                <a:lnTo>
                  <a:pt x="821326" y="127117"/>
                </a:lnTo>
                <a:lnTo>
                  <a:pt x="989176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7595213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759521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759521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759521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7595213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23" y="0"/>
                </a:moveTo>
                <a:lnTo>
                  <a:pt x="0" y="0"/>
                </a:lnTo>
                <a:lnTo>
                  <a:pt x="0" y="1052323"/>
                </a:lnTo>
                <a:lnTo>
                  <a:pt x="388124" y="1052323"/>
                </a:lnTo>
                <a:lnTo>
                  <a:pt x="740501" y="826551"/>
                </a:lnTo>
                <a:lnTo>
                  <a:pt x="1052334" y="632451"/>
                </a:lnTo>
                <a:lnTo>
                  <a:pt x="1052323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7595213"/>
            <a:ext cx="38735" cy="22225"/>
          </a:xfrm>
          <a:custGeom>
            <a:avLst/>
            <a:gdLst/>
            <a:ahLst/>
            <a:cxnLst/>
            <a:rect l="l" t="t" r="r" b="b"/>
            <a:pathLst>
              <a:path w="38734" h="22225">
                <a:moveTo>
                  <a:pt x="38705" y="0"/>
                </a:moveTo>
                <a:lnTo>
                  <a:pt x="0" y="0"/>
                </a:lnTo>
                <a:lnTo>
                  <a:pt x="0" y="21908"/>
                </a:lnTo>
                <a:lnTo>
                  <a:pt x="38705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5501036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550103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550103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550103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550103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5501036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5501036"/>
            <a:ext cx="1052830" cy="1027430"/>
          </a:xfrm>
          <a:custGeom>
            <a:avLst/>
            <a:gdLst/>
            <a:ahLst/>
            <a:cxnLst/>
            <a:rect l="l" t="t" r="r" b="b"/>
            <a:pathLst>
              <a:path w="1052829" h="1027429">
                <a:moveTo>
                  <a:pt x="1052334" y="0"/>
                </a:moveTo>
                <a:lnTo>
                  <a:pt x="0" y="0"/>
                </a:lnTo>
                <a:lnTo>
                  <a:pt x="0" y="1027035"/>
                </a:lnTo>
                <a:lnTo>
                  <a:pt x="170874" y="948756"/>
                </a:lnTo>
                <a:lnTo>
                  <a:pt x="399185" y="848362"/>
                </a:lnTo>
                <a:lnTo>
                  <a:pt x="583600" y="770546"/>
                </a:lnTo>
                <a:lnTo>
                  <a:pt x="769713" y="695125"/>
                </a:lnTo>
                <a:lnTo>
                  <a:pt x="957647" y="622262"/>
                </a:lnTo>
                <a:lnTo>
                  <a:pt x="1052334" y="586840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5501036"/>
            <a:ext cx="848994" cy="243840"/>
          </a:xfrm>
          <a:custGeom>
            <a:avLst/>
            <a:gdLst/>
            <a:ahLst/>
            <a:cxnLst/>
            <a:rect l="l" t="t" r="r" b="b"/>
            <a:pathLst>
              <a:path w="848994" h="243839">
                <a:moveTo>
                  <a:pt x="848925" y="0"/>
                </a:moveTo>
                <a:lnTo>
                  <a:pt x="0" y="0"/>
                </a:lnTo>
                <a:lnTo>
                  <a:pt x="0" y="243586"/>
                </a:lnTo>
                <a:lnTo>
                  <a:pt x="178277" y="189283"/>
                </a:lnTo>
                <a:lnTo>
                  <a:pt x="760286" y="23985"/>
                </a:lnTo>
                <a:lnTo>
                  <a:pt x="848925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3406858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29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3406858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29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1312681"/>
            <a:ext cx="530489" cy="1052830"/>
          </a:xfrm>
          <a:custGeom>
            <a:avLst/>
            <a:gdLst/>
            <a:ahLst/>
            <a:cxnLst/>
            <a:rect l="l" t="t" r="r" b="b"/>
            <a:pathLst>
              <a:path w="289560" h="1052830">
                <a:moveTo>
                  <a:pt x="0" y="1052323"/>
                </a:moveTo>
                <a:lnTo>
                  <a:pt x="289446" y="1052323"/>
                </a:lnTo>
                <a:lnTo>
                  <a:pt x="289446" y="0"/>
                </a:lnTo>
                <a:lnTo>
                  <a:pt x="0" y="0"/>
                </a:lnTo>
                <a:lnTo>
                  <a:pt x="0" y="1052323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29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1312681"/>
            <a:ext cx="1052830" cy="1052830"/>
          </a:xfrm>
          <a:custGeom>
            <a:avLst/>
            <a:gdLst/>
            <a:ahLst/>
            <a:cxnLst/>
            <a:rect l="l" t="t" r="r" b="b"/>
            <a:pathLst>
              <a:path w="1052830" h="1052830">
                <a:moveTo>
                  <a:pt x="1052334" y="0"/>
                </a:moveTo>
                <a:lnTo>
                  <a:pt x="0" y="0"/>
                </a:lnTo>
                <a:lnTo>
                  <a:pt x="0" y="1052323"/>
                </a:lnTo>
                <a:lnTo>
                  <a:pt x="1052334" y="1052323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58750" y="-317500"/>
            <a:ext cx="530489" cy="588681"/>
          </a:xfrm>
          <a:custGeom>
            <a:avLst/>
            <a:gdLst/>
            <a:ahLst/>
            <a:cxnLst/>
            <a:rect l="l" t="t" r="r" b="b"/>
            <a:pathLst>
              <a:path w="289560" h="180975">
                <a:moveTo>
                  <a:pt x="289446" y="0"/>
                </a:moveTo>
                <a:lnTo>
                  <a:pt x="0" y="0"/>
                </a:lnTo>
                <a:lnTo>
                  <a:pt x="0" y="180622"/>
                </a:lnTo>
                <a:lnTo>
                  <a:pt x="289446" y="180622"/>
                </a:lnTo>
                <a:lnTo>
                  <a:pt x="289446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9730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30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00169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29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0608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29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81046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29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71486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29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61914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29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52354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30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42792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30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33232" y="-317500"/>
            <a:ext cx="1052830" cy="588681"/>
          </a:xfrm>
          <a:custGeom>
            <a:avLst/>
            <a:gdLst/>
            <a:ahLst/>
            <a:cxnLst/>
            <a:rect l="l" t="t" r="r" b="b"/>
            <a:pathLst>
              <a:path w="1052830" h="180975">
                <a:moveTo>
                  <a:pt x="1052334" y="0"/>
                </a:moveTo>
                <a:lnTo>
                  <a:pt x="0" y="0"/>
                </a:lnTo>
                <a:lnTo>
                  <a:pt x="0" y="180622"/>
                </a:lnTo>
                <a:lnTo>
                  <a:pt x="1052334" y="180622"/>
                </a:lnTo>
                <a:lnTo>
                  <a:pt x="1052334" y="0"/>
                </a:lnTo>
                <a:close/>
              </a:path>
            </a:pathLst>
          </a:custGeom>
          <a:solidFill>
            <a:srgbClr val="E731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2531" y="9412184"/>
            <a:ext cx="2645410" cy="2645410"/>
          </a:xfrm>
          <a:custGeom>
            <a:avLst/>
            <a:gdLst/>
            <a:ahLst/>
            <a:cxnLst/>
            <a:rect l="l" t="t" r="r" b="b"/>
            <a:pathLst>
              <a:path w="2645410" h="2645409">
                <a:moveTo>
                  <a:pt x="1322577" y="0"/>
                </a:moveTo>
                <a:lnTo>
                  <a:pt x="1274166" y="873"/>
                </a:lnTo>
                <a:lnTo>
                  <a:pt x="1226187" y="3475"/>
                </a:lnTo>
                <a:lnTo>
                  <a:pt x="1178672" y="7775"/>
                </a:lnTo>
                <a:lnTo>
                  <a:pt x="1131650" y="13742"/>
                </a:lnTo>
                <a:lnTo>
                  <a:pt x="1085151" y="21347"/>
                </a:lnTo>
                <a:lnTo>
                  <a:pt x="1039206" y="30559"/>
                </a:lnTo>
                <a:lnTo>
                  <a:pt x="993844" y="41349"/>
                </a:lnTo>
                <a:lnTo>
                  <a:pt x="949095" y="53685"/>
                </a:lnTo>
                <a:lnTo>
                  <a:pt x="904991" y="67539"/>
                </a:lnTo>
                <a:lnTo>
                  <a:pt x="861560" y="82880"/>
                </a:lnTo>
                <a:lnTo>
                  <a:pt x="818833" y="99677"/>
                </a:lnTo>
                <a:lnTo>
                  <a:pt x="776841" y="117902"/>
                </a:lnTo>
                <a:lnTo>
                  <a:pt x="735612" y="137523"/>
                </a:lnTo>
                <a:lnTo>
                  <a:pt x="695178" y="158510"/>
                </a:lnTo>
                <a:lnTo>
                  <a:pt x="655568" y="180834"/>
                </a:lnTo>
                <a:lnTo>
                  <a:pt x="616813" y="204464"/>
                </a:lnTo>
                <a:lnTo>
                  <a:pt x="578943" y="229370"/>
                </a:lnTo>
                <a:lnTo>
                  <a:pt x="541987" y="255522"/>
                </a:lnTo>
                <a:lnTo>
                  <a:pt x="505976" y="282890"/>
                </a:lnTo>
                <a:lnTo>
                  <a:pt x="470940" y="311444"/>
                </a:lnTo>
                <a:lnTo>
                  <a:pt x="436909" y="341153"/>
                </a:lnTo>
                <a:lnTo>
                  <a:pt x="403914" y="371989"/>
                </a:lnTo>
                <a:lnTo>
                  <a:pt x="371984" y="403919"/>
                </a:lnTo>
                <a:lnTo>
                  <a:pt x="341149" y="436915"/>
                </a:lnTo>
                <a:lnTo>
                  <a:pt x="311440" y="470946"/>
                </a:lnTo>
                <a:lnTo>
                  <a:pt x="282886" y="505982"/>
                </a:lnTo>
                <a:lnTo>
                  <a:pt x="255518" y="541994"/>
                </a:lnTo>
                <a:lnTo>
                  <a:pt x="229366" y="578950"/>
                </a:lnTo>
                <a:lnTo>
                  <a:pt x="204461" y="616821"/>
                </a:lnTo>
                <a:lnTo>
                  <a:pt x="180831" y="655576"/>
                </a:lnTo>
                <a:lnTo>
                  <a:pt x="158507" y="695186"/>
                </a:lnTo>
                <a:lnTo>
                  <a:pt x="137520" y="735621"/>
                </a:lnTo>
                <a:lnTo>
                  <a:pt x="117900" y="776849"/>
                </a:lnTo>
                <a:lnTo>
                  <a:pt x="99676" y="818842"/>
                </a:lnTo>
                <a:lnTo>
                  <a:pt x="82879" y="861569"/>
                </a:lnTo>
                <a:lnTo>
                  <a:pt x="67538" y="905000"/>
                </a:lnTo>
                <a:lnTo>
                  <a:pt x="53685" y="949105"/>
                </a:lnTo>
                <a:lnTo>
                  <a:pt x="41348" y="993854"/>
                </a:lnTo>
                <a:lnTo>
                  <a:pt x="30559" y="1039216"/>
                </a:lnTo>
                <a:lnTo>
                  <a:pt x="21347" y="1085161"/>
                </a:lnTo>
                <a:lnTo>
                  <a:pt x="13742" y="1131660"/>
                </a:lnTo>
                <a:lnTo>
                  <a:pt x="7775" y="1178682"/>
                </a:lnTo>
                <a:lnTo>
                  <a:pt x="3475" y="1226198"/>
                </a:lnTo>
                <a:lnTo>
                  <a:pt x="873" y="1274176"/>
                </a:lnTo>
                <a:lnTo>
                  <a:pt x="0" y="1322588"/>
                </a:lnTo>
                <a:lnTo>
                  <a:pt x="873" y="1370998"/>
                </a:lnTo>
                <a:lnTo>
                  <a:pt x="3475" y="1418976"/>
                </a:lnTo>
                <a:lnTo>
                  <a:pt x="7775" y="1466491"/>
                </a:lnTo>
                <a:lnTo>
                  <a:pt x="13742" y="1513512"/>
                </a:lnTo>
                <a:lnTo>
                  <a:pt x="21347" y="1560011"/>
                </a:lnTo>
                <a:lnTo>
                  <a:pt x="30559" y="1605956"/>
                </a:lnTo>
                <a:lnTo>
                  <a:pt x="41348" y="1651317"/>
                </a:lnTo>
                <a:lnTo>
                  <a:pt x="53685" y="1696065"/>
                </a:lnTo>
                <a:lnTo>
                  <a:pt x="67538" y="1740170"/>
                </a:lnTo>
                <a:lnTo>
                  <a:pt x="82879" y="1783600"/>
                </a:lnTo>
                <a:lnTo>
                  <a:pt x="99676" y="1826327"/>
                </a:lnTo>
                <a:lnTo>
                  <a:pt x="117900" y="1868319"/>
                </a:lnTo>
                <a:lnTo>
                  <a:pt x="137520" y="1909548"/>
                </a:lnTo>
                <a:lnTo>
                  <a:pt x="158507" y="1949982"/>
                </a:lnTo>
                <a:lnTo>
                  <a:pt x="180831" y="1989591"/>
                </a:lnTo>
                <a:lnTo>
                  <a:pt x="204461" y="2028347"/>
                </a:lnTo>
                <a:lnTo>
                  <a:pt x="229366" y="2066217"/>
                </a:lnTo>
                <a:lnTo>
                  <a:pt x="255518" y="2103173"/>
                </a:lnTo>
                <a:lnTo>
                  <a:pt x="282886" y="2139184"/>
                </a:lnTo>
                <a:lnTo>
                  <a:pt x="311440" y="2174220"/>
                </a:lnTo>
                <a:lnTo>
                  <a:pt x="341149" y="2208251"/>
                </a:lnTo>
                <a:lnTo>
                  <a:pt x="371984" y="2241247"/>
                </a:lnTo>
                <a:lnTo>
                  <a:pt x="403914" y="2273177"/>
                </a:lnTo>
                <a:lnTo>
                  <a:pt x="436909" y="2304012"/>
                </a:lnTo>
                <a:lnTo>
                  <a:pt x="470940" y="2333722"/>
                </a:lnTo>
                <a:lnTo>
                  <a:pt x="505976" y="2362275"/>
                </a:lnTo>
                <a:lnTo>
                  <a:pt x="541987" y="2389643"/>
                </a:lnTo>
                <a:lnTo>
                  <a:pt x="578943" y="2415795"/>
                </a:lnTo>
                <a:lnTo>
                  <a:pt x="616813" y="2440701"/>
                </a:lnTo>
                <a:lnTo>
                  <a:pt x="655568" y="2464331"/>
                </a:lnTo>
                <a:lnTo>
                  <a:pt x="695178" y="2486655"/>
                </a:lnTo>
                <a:lnTo>
                  <a:pt x="735612" y="2507642"/>
                </a:lnTo>
                <a:lnTo>
                  <a:pt x="776841" y="2527263"/>
                </a:lnTo>
                <a:lnTo>
                  <a:pt x="818833" y="2545487"/>
                </a:lnTo>
                <a:lnTo>
                  <a:pt x="861560" y="2562285"/>
                </a:lnTo>
                <a:lnTo>
                  <a:pt x="904991" y="2577625"/>
                </a:lnTo>
                <a:lnTo>
                  <a:pt x="949095" y="2591479"/>
                </a:lnTo>
                <a:lnTo>
                  <a:pt x="993844" y="2603816"/>
                </a:lnTo>
                <a:lnTo>
                  <a:pt x="1039206" y="2614605"/>
                </a:lnTo>
                <a:lnTo>
                  <a:pt x="1085151" y="2623818"/>
                </a:lnTo>
                <a:lnTo>
                  <a:pt x="1131650" y="2631422"/>
                </a:lnTo>
                <a:lnTo>
                  <a:pt x="1178672" y="2637390"/>
                </a:lnTo>
                <a:lnTo>
                  <a:pt x="1226187" y="2641689"/>
                </a:lnTo>
                <a:lnTo>
                  <a:pt x="1274166" y="2644291"/>
                </a:lnTo>
                <a:lnTo>
                  <a:pt x="1322577" y="2645165"/>
                </a:lnTo>
                <a:lnTo>
                  <a:pt x="1370988" y="2644291"/>
                </a:lnTo>
                <a:lnTo>
                  <a:pt x="1418967" y="2641689"/>
                </a:lnTo>
                <a:lnTo>
                  <a:pt x="1466482" y="2637390"/>
                </a:lnTo>
                <a:lnTo>
                  <a:pt x="1513504" y="2631422"/>
                </a:lnTo>
                <a:lnTo>
                  <a:pt x="1560003" y="2623818"/>
                </a:lnTo>
                <a:lnTo>
                  <a:pt x="1605948" y="2614605"/>
                </a:lnTo>
                <a:lnTo>
                  <a:pt x="1651310" y="2603816"/>
                </a:lnTo>
                <a:lnTo>
                  <a:pt x="1696059" y="2591479"/>
                </a:lnTo>
                <a:lnTo>
                  <a:pt x="1740163" y="2577625"/>
                </a:lnTo>
                <a:lnTo>
                  <a:pt x="1783594" y="2562285"/>
                </a:lnTo>
                <a:lnTo>
                  <a:pt x="1826321" y="2545487"/>
                </a:lnTo>
                <a:lnTo>
                  <a:pt x="1868313" y="2527263"/>
                </a:lnTo>
                <a:lnTo>
                  <a:pt x="1909542" y="2507642"/>
                </a:lnTo>
                <a:lnTo>
                  <a:pt x="1949976" y="2486655"/>
                </a:lnTo>
                <a:lnTo>
                  <a:pt x="1989586" y="2464331"/>
                </a:lnTo>
                <a:lnTo>
                  <a:pt x="2028341" y="2440701"/>
                </a:lnTo>
                <a:lnTo>
                  <a:pt x="2066211" y="2415795"/>
                </a:lnTo>
                <a:lnTo>
                  <a:pt x="2103167" y="2389643"/>
                </a:lnTo>
                <a:lnTo>
                  <a:pt x="2139178" y="2362275"/>
                </a:lnTo>
                <a:lnTo>
                  <a:pt x="2174214" y="2333722"/>
                </a:lnTo>
                <a:lnTo>
                  <a:pt x="2208245" y="2304012"/>
                </a:lnTo>
                <a:lnTo>
                  <a:pt x="2241240" y="2273177"/>
                </a:lnTo>
                <a:lnTo>
                  <a:pt x="2273171" y="2241247"/>
                </a:lnTo>
                <a:lnTo>
                  <a:pt x="2304005" y="2208251"/>
                </a:lnTo>
                <a:lnTo>
                  <a:pt x="2333715" y="2174220"/>
                </a:lnTo>
                <a:lnTo>
                  <a:pt x="2362268" y="2139184"/>
                </a:lnTo>
                <a:lnTo>
                  <a:pt x="2389636" y="2103173"/>
                </a:lnTo>
                <a:lnTo>
                  <a:pt x="2415788" y="2066217"/>
                </a:lnTo>
                <a:lnTo>
                  <a:pt x="2440693" y="2028347"/>
                </a:lnTo>
                <a:lnTo>
                  <a:pt x="2464323" y="1989591"/>
                </a:lnTo>
                <a:lnTo>
                  <a:pt x="2486647" y="1949982"/>
                </a:lnTo>
                <a:lnTo>
                  <a:pt x="2507634" y="1909548"/>
                </a:lnTo>
                <a:lnTo>
                  <a:pt x="2527254" y="1868319"/>
                </a:lnTo>
                <a:lnTo>
                  <a:pt x="2545478" y="1826327"/>
                </a:lnTo>
                <a:lnTo>
                  <a:pt x="2562276" y="1783600"/>
                </a:lnTo>
                <a:lnTo>
                  <a:pt x="2577616" y="1740170"/>
                </a:lnTo>
                <a:lnTo>
                  <a:pt x="2591470" y="1696065"/>
                </a:lnTo>
                <a:lnTo>
                  <a:pt x="2603806" y="1651317"/>
                </a:lnTo>
                <a:lnTo>
                  <a:pt x="2614595" y="1605956"/>
                </a:lnTo>
                <a:lnTo>
                  <a:pt x="2623807" y="1560011"/>
                </a:lnTo>
                <a:lnTo>
                  <a:pt x="2631412" y="1513512"/>
                </a:lnTo>
                <a:lnTo>
                  <a:pt x="2637379" y="1466491"/>
                </a:lnTo>
                <a:lnTo>
                  <a:pt x="2641679" y="1418976"/>
                </a:lnTo>
                <a:lnTo>
                  <a:pt x="2644281" y="1370998"/>
                </a:lnTo>
                <a:lnTo>
                  <a:pt x="2645155" y="1322588"/>
                </a:lnTo>
                <a:lnTo>
                  <a:pt x="2644281" y="1274176"/>
                </a:lnTo>
                <a:lnTo>
                  <a:pt x="2641679" y="1226198"/>
                </a:lnTo>
                <a:lnTo>
                  <a:pt x="2637379" y="1178682"/>
                </a:lnTo>
                <a:lnTo>
                  <a:pt x="2631412" y="1131660"/>
                </a:lnTo>
                <a:lnTo>
                  <a:pt x="2623807" y="1085161"/>
                </a:lnTo>
                <a:lnTo>
                  <a:pt x="2614595" y="1039216"/>
                </a:lnTo>
                <a:lnTo>
                  <a:pt x="2603806" y="993854"/>
                </a:lnTo>
                <a:lnTo>
                  <a:pt x="2591470" y="949105"/>
                </a:lnTo>
                <a:lnTo>
                  <a:pt x="2577616" y="905000"/>
                </a:lnTo>
                <a:lnTo>
                  <a:pt x="2562276" y="861569"/>
                </a:lnTo>
                <a:lnTo>
                  <a:pt x="2545478" y="818842"/>
                </a:lnTo>
                <a:lnTo>
                  <a:pt x="2527254" y="776849"/>
                </a:lnTo>
                <a:lnTo>
                  <a:pt x="2507634" y="735621"/>
                </a:lnTo>
                <a:lnTo>
                  <a:pt x="2486647" y="695186"/>
                </a:lnTo>
                <a:lnTo>
                  <a:pt x="2464323" y="655576"/>
                </a:lnTo>
                <a:lnTo>
                  <a:pt x="2440693" y="616821"/>
                </a:lnTo>
                <a:lnTo>
                  <a:pt x="2415788" y="578950"/>
                </a:lnTo>
                <a:lnTo>
                  <a:pt x="2389636" y="541994"/>
                </a:lnTo>
                <a:lnTo>
                  <a:pt x="2362268" y="505982"/>
                </a:lnTo>
                <a:lnTo>
                  <a:pt x="2333715" y="470946"/>
                </a:lnTo>
                <a:lnTo>
                  <a:pt x="2304005" y="436915"/>
                </a:lnTo>
                <a:lnTo>
                  <a:pt x="2273171" y="403919"/>
                </a:lnTo>
                <a:lnTo>
                  <a:pt x="2241240" y="371989"/>
                </a:lnTo>
                <a:lnTo>
                  <a:pt x="2208245" y="341153"/>
                </a:lnTo>
                <a:lnTo>
                  <a:pt x="2174214" y="311444"/>
                </a:lnTo>
                <a:lnTo>
                  <a:pt x="2139178" y="282890"/>
                </a:lnTo>
                <a:lnTo>
                  <a:pt x="2103167" y="255522"/>
                </a:lnTo>
                <a:lnTo>
                  <a:pt x="2066211" y="229370"/>
                </a:lnTo>
                <a:lnTo>
                  <a:pt x="2028341" y="204464"/>
                </a:lnTo>
                <a:lnTo>
                  <a:pt x="1989586" y="180834"/>
                </a:lnTo>
                <a:lnTo>
                  <a:pt x="1949976" y="158510"/>
                </a:lnTo>
                <a:lnTo>
                  <a:pt x="1909542" y="137523"/>
                </a:lnTo>
                <a:lnTo>
                  <a:pt x="1868313" y="117902"/>
                </a:lnTo>
                <a:lnTo>
                  <a:pt x="1826321" y="99677"/>
                </a:lnTo>
                <a:lnTo>
                  <a:pt x="1783594" y="82880"/>
                </a:lnTo>
                <a:lnTo>
                  <a:pt x="1740163" y="67539"/>
                </a:lnTo>
                <a:lnTo>
                  <a:pt x="1696059" y="53685"/>
                </a:lnTo>
                <a:lnTo>
                  <a:pt x="1651310" y="41349"/>
                </a:lnTo>
                <a:lnTo>
                  <a:pt x="1605948" y="30559"/>
                </a:lnTo>
                <a:lnTo>
                  <a:pt x="1560003" y="21347"/>
                </a:lnTo>
                <a:lnTo>
                  <a:pt x="1513504" y="13742"/>
                </a:lnTo>
                <a:lnTo>
                  <a:pt x="1466482" y="7775"/>
                </a:lnTo>
                <a:lnTo>
                  <a:pt x="1418967" y="3475"/>
                </a:lnTo>
                <a:lnTo>
                  <a:pt x="1370988" y="873"/>
                </a:lnTo>
                <a:lnTo>
                  <a:pt x="1322577" y="0"/>
                </a:lnTo>
                <a:close/>
              </a:path>
            </a:pathLst>
          </a:custGeom>
          <a:solidFill>
            <a:srgbClr val="FF0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5820" y="9376247"/>
            <a:ext cx="2719070" cy="2717800"/>
          </a:xfrm>
          <a:custGeom>
            <a:avLst/>
            <a:gdLst/>
            <a:ahLst/>
            <a:cxnLst/>
            <a:rect l="l" t="t" r="r" b="b"/>
            <a:pathLst>
              <a:path w="2719070" h="2717800">
                <a:moveTo>
                  <a:pt x="1557023" y="2705100"/>
                </a:moveTo>
                <a:lnTo>
                  <a:pt x="1161553" y="2705100"/>
                </a:lnTo>
                <a:lnTo>
                  <a:pt x="1210505" y="2717800"/>
                </a:lnTo>
                <a:lnTo>
                  <a:pt x="1508071" y="2717800"/>
                </a:lnTo>
                <a:lnTo>
                  <a:pt x="1557023" y="2705100"/>
                </a:lnTo>
                <a:close/>
              </a:path>
              <a:path w="2719070" h="2717800">
                <a:moveTo>
                  <a:pt x="1605616" y="25400"/>
                </a:moveTo>
                <a:lnTo>
                  <a:pt x="1112960" y="25400"/>
                </a:lnTo>
                <a:lnTo>
                  <a:pt x="876141" y="88900"/>
                </a:lnTo>
                <a:lnTo>
                  <a:pt x="830163" y="114300"/>
                </a:lnTo>
                <a:lnTo>
                  <a:pt x="782093" y="139700"/>
                </a:lnTo>
                <a:lnTo>
                  <a:pt x="735042" y="152400"/>
                </a:lnTo>
                <a:lnTo>
                  <a:pt x="689031" y="177800"/>
                </a:lnTo>
                <a:lnTo>
                  <a:pt x="644086" y="203200"/>
                </a:lnTo>
                <a:lnTo>
                  <a:pt x="600230" y="241300"/>
                </a:lnTo>
                <a:lnTo>
                  <a:pt x="557486" y="266700"/>
                </a:lnTo>
                <a:lnTo>
                  <a:pt x="515879" y="304800"/>
                </a:lnTo>
                <a:lnTo>
                  <a:pt x="475432" y="330200"/>
                </a:lnTo>
                <a:lnTo>
                  <a:pt x="436169" y="368300"/>
                </a:lnTo>
                <a:lnTo>
                  <a:pt x="398113" y="406400"/>
                </a:lnTo>
                <a:lnTo>
                  <a:pt x="361473" y="444500"/>
                </a:lnTo>
                <a:lnTo>
                  <a:pt x="326458" y="482600"/>
                </a:lnTo>
                <a:lnTo>
                  <a:pt x="293085" y="520700"/>
                </a:lnTo>
                <a:lnTo>
                  <a:pt x="261370" y="558800"/>
                </a:lnTo>
                <a:lnTo>
                  <a:pt x="231331" y="609600"/>
                </a:lnTo>
                <a:lnTo>
                  <a:pt x="202985" y="647700"/>
                </a:lnTo>
                <a:lnTo>
                  <a:pt x="176347" y="698500"/>
                </a:lnTo>
                <a:lnTo>
                  <a:pt x="151435" y="736600"/>
                </a:lnTo>
                <a:lnTo>
                  <a:pt x="128265" y="787400"/>
                </a:lnTo>
                <a:lnTo>
                  <a:pt x="106855" y="838200"/>
                </a:lnTo>
                <a:lnTo>
                  <a:pt x="88381" y="876300"/>
                </a:lnTo>
                <a:lnTo>
                  <a:pt x="71647" y="927100"/>
                </a:lnTo>
                <a:lnTo>
                  <a:pt x="56656" y="977900"/>
                </a:lnTo>
                <a:lnTo>
                  <a:pt x="43412" y="1028700"/>
                </a:lnTo>
                <a:lnTo>
                  <a:pt x="31920" y="1066800"/>
                </a:lnTo>
                <a:lnTo>
                  <a:pt x="22184" y="1117600"/>
                </a:lnTo>
                <a:lnTo>
                  <a:pt x="14209" y="1168400"/>
                </a:lnTo>
                <a:lnTo>
                  <a:pt x="7999" y="1219200"/>
                </a:lnTo>
                <a:lnTo>
                  <a:pt x="3558" y="1270000"/>
                </a:lnTo>
                <a:lnTo>
                  <a:pt x="890" y="1320800"/>
                </a:lnTo>
                <a:lnTo>
                  <a:pt x="0" y="1358900"/>
                </a:lnTo>
                <a:lnTo>
                  <a:pt x="890" y="1409700"/>
                </a:lnTo>
                <a:lnTo>
                  <a:pt x="3558" y="1460500"/>
                </a:lnTo>
                <a:lnTo>
                  <a:pt x="7999" y="1511300"/>
                </a:lnTo>
                <a:lnTo>
                  <a:pt x="14209" y="1562100"/>
                </a:lnTo>
                <a:lnTo>
                  <a:pt x="22184" y="1612900"/>
                </a:lnTo>
                <a:lnTo>
                  <a:pt x="31920" y="1663700"/>
                </a:lnTo>
                <a:lnTo>
                  <a:pt x="43412" y="1701800"/>
                </a:lnTo>
                <a:lnTo>
                  <a:pt x="56656" y="1752600"/>
                </a:lnTo>
                <a:lnTo>
                  <a:pt x="71647" y="1803400"/>
                </a:lnTo>
                <a:lnTo>
                  <a:pt x="88381" y="1854200"/>
                </a:lnTo>
                <a:lnTo>
                  <a:pt x="106855" y="1892300"/>
                </a:lnTo>
                <a:lnTo>
                  <a:pt x="128280" y="1943100"/>
                </a:lnTo>
                <a:lnTo>
                  <a:pt x="151459" y="1993900"/>
                </a:lnTo>
                <a:lnTo>
                  <a:pt x="176375" y="2032000"/>
                </a:lnTo>
                <a:lnTo>
                  <a:pt x="203012" y="2082800"/>
                </a:lnTo>
                <a:lnTo>
                  <a:pt x="231355" y="2120900"/>
                </a:lnTo>
                <a:lnTo>
                  <a:pt x="261389" y="2171700"/>
                </a:lnTo>
                <a:lnTo>
                  <a:pt x="293097" y="2209800"/>
                </a:lnTo>
                <a:lnTo>
                  <a:pt x="326464" y="2247900"/>
                </a:lnTo>
                <a:lnTo>
                  <a:pt x="361475" y="2286000"/>
                </a:lnTo>
                <a:lnTo>
                  <a:pt x="398113" y="2324100"/>
                </a:lnTo>
                <a:lnTo>
                  <a:pt x="436169" y="2362200"/>
                </a:lnTo>
                <a:lnTo>
                  <a:pt x="475432" y="2400300"/>
                </a:lnTo>
                <a:lnTo>
                  <a:pt x="515879" y="2425700"/>
                </a:lnTo>
                <a:lnTo>
                  <a:pt x="557486" y="2463800"/>
                </a:lnTo>
                <a:lnTo>
                  <a:pt x="600230" y="2489200"/>
                </a:lnTo>
                <a:lnTo>
                  <a:pt x="644086" y="2527300"/>
                </a:lnTo>
                <a:lnTo>
                  <a:pt x="689031" y="2552700"/>
                </a:lnTo>
                <a:lnTo>
                  <a:pt x="735042" y="2578100"/>
                </a:lnTo>
                <a:lnTo>
                  <a:pt x="782093" y="2590800"/>
                </a:lnTo>
                <a:lnTo>
                  <a:pt x="830163" y="2616200"/>
                </a:lnTo>
                <a:lnTo>
                  <a:pt x="876141" y="2641600"/>
                </a:lnTo>
                <a:lnTo>
                  <a:pt x="1112960" y="2705100"/>
                </a:lnTo>
                <a:lnTo>
                  <a:pt x="1605616" y="2705100"/>
                </a:lnTo>
                <a:lnTo>
                  <a:pt x="1795965" y="2654300"/>
                </a:lnTo>
                <a:lnTo>
                  <a:pt x="1311082" y="2654300"/>
                </a:lnTo>
                <a:lnTo>
                  <a:pt x="1263325" y="2641600"/>
                </a:lnTo>
                <a:lnTo>
                  <a:pt x="1169277" y="2641600"/>
                </a:lnTo>
                <a:lnTo>
                  <a:pt x="987924" y="2590800"/>
                </a:lnTo>
                <a:lnTo>
                  <a:pt x="858787" y="2552700"/>
                </a:lnTo>
                <a:lnTo>
                  <a:pt x="817217" y="2527300"/>
                </a:lnTo>
                <a:lnTo>
                  <a:pt x="776436" y="2514600"/>
                </a:lnTo>
                <a:lnTo>
                  <a:pt x="736477" y="2489200"/>
                </a:lnTo>
                <a:lnTo>
                  <a:pt x="697369" y="2463800"/>
                </a:lnTo>
                <a:lnTo>
                  <a:pt x="659144" y="2438400"/>
                </a:lnTo>
                <a:lnTo>
                  <a:pt x="621833" y="2413000"/>
                </a:lnTo>
                <a:lnTo>
                  <a:pt x="585467" y="2387600"/>
                </a:lnTo>
                <a:lnTo>
                  <a:pt x="550078" y="2362200"/>
                </a:lnTo>
                <a:lnTo>
                  <a:pt x="515695" y="2336800"/>
                </a:lnTo>
                <a:lnTo>
                  <a:pt x="482351" y="2311400"/>
                </a:lnTo>
                <a:lnTo>
                  <a:pt x="450076" y="2273300"/>
                </a:lnTo>
                <a:lnTo>
                  <a:pt x="418902" y="2247900"/>
                </a:lnTo>
                <a:lnTo>
                  <a:pt x="388859" y="2209800"/>
                </a:lnTo>
                <a:lnTo>
                  <a:pt x="359978" y="2171700"/>
                </a:lnTo>
                <a:lnTo>
                  <a:pt x="332292" y="2133600"/>
                </a:lnTo>
                <a:lnTo>
                  <a:pt x="305830" y="2108200"/>
                </a:lnTo>
                <a:lnTo>
                  <a:pt x="280624" y="2070100"/>
                </a:lnTo>
                <a:lnTo>
                  <a:pt x="256704" y="2032000"/>
                </a:lnTo>
                <a:lnTo>
                  <a:pt x="234103" y="1993900"/>
                </a:lnTo>
                <a:lnTo>
                  <a:pt x="212851" y="1943100"/>
                </a:lnTo>
                <a:lnTo>
                  <a:pt x="192979" y="1905000"/>
                </a:lnTo>
                <a:lnTo>
                  <a:pt x="174518" y="1866900"/>
                </a:lnTo>
                <a:lnTo>
                  <a:pt x="157499" y="1828800"/>
                </a:lnTo>
                <a:lnTo>
                  <a:pt x="141954" y="1778000"/>
                </a:lnTo>
                <a:lnTo>
                  <a:pt x="127913" y="1739900"/>
                </a:lnTo>
                <a:lnTo>
                  <a:pt x="115408" y="1689100"/>
                </a:lnTo>
                <a:lnTo>
                  <a:pt x="104469" y="1651000"/>
                </a:lnTo>
                <a:lnTo>
                  <a:pt x="95127" y="1600200"/>
                </a:lnTo>
                <a:lnTo>
                  <a:pt x="87415" y="1549400"/>
                </a:lnTo>
                <a:lnTo>
                  <a:pt x="81362" y="1511300"/>
                </a:lnTo>
                <a:lnTo>
                  <a:pt x="77000" y="1460500"/>
                </a:lnTo>
                <a:lnTo>
                  <a:pt x="74361" y="1409700"/>
                </a:lnTo>
                <a:lnTo>
                  <a:pt x="73474" y="1358900"/>
                </a:lnTo>
                <a:lnTo>
                  <a:pt x="74361" y="1320800"/>
                </a:lnTo>
                <a:lnTo>
                  <a:pt x="77000" y="1270000"/>
                </a:lnTo>
                <a:lnTo>
                  <a:pt x="81362" y="1219200"/>
                </a:lnTo>
                <a:lnTo>
                  <a:pt x="87415" y="1181100"/>
                </a:lnTo>
                <a:lnTo>
                  <a:pt x="95127" y="1130300"/>
                </a:lnTo>
                <a:lnTo>
                  <a:pt x="104469" y="1079500"/>
                </a:lnTo>
                <a:lnTo>
                  <a:pt x="115408" y="1041400"/>
                </a:lnTo>
                <a:lnTo>
                  <a:pt x="127913" y="990600"/>
                </a:lnTo>
                <a:lnTo>
                  <a:pt x="141954" y="952500"/>
                </a:lnTo>
                <a:lnTo>
                  <a:pt x="157499" y="901700"/>
                </a:lnTo>
                <a:lnTo>
                  <a:pt x="174518" y="863600"/>
                </a:lnTo>
                <a:lnTo>
                  <a:pt x="192979" y="825500"/>
                </a:lnTo>
                <a:lnTo>
                  <a:pt x="212851" y="787400"/>
                </a:lnTo>
                <a:lnTo>
                  <a:pt x="234103" y="736600"/>
                </a:lnTo>
                <a:lnTo>
                  <a:pt x="256704" y="698500"/>
                </a:lnTo>
                <a:lnTo>
                  <a:pt x="280624" y="660400"/>
                </a:lnTo>
                <a:lnTo>
                  <a:pt x="305830" y="622300"/>
                </a:lnTo>
                <a:lnTo>
                  <a:pt x="332292" y="596900"/>
                </a:lnTo>
                <a:lnTo>
                  <a:pt x="359978" y="558800"/>
                </a:lnTo>
                <a:lnTo>
                  <a:pt x="388859" y="520700"/>
                </a:lnTo>
                <a:lnTo>
                  <a:pt x="418902" y="482600"/>
                </a:lnTo>
                <a:lnTo>
                  <a:pt x="450076" y="457200"/>
                </a:lnTo>
                <a:lnTo>
                  <a:pt x="482351" y="419100"/>
                </a:lnTo>
                <a:lnTo>
                  <a:pt x="515695" y="393700"/>
                </a:lnTo>
                <a:lnTo>
                  <a:pt x="550078" y="368300"/>
                </a:lnTo>
                <a:lnTo>
                  <a:pt x="585467" y="342900"/>
                </a:lnTo>
                <a:lnTo>
                  <a:pt x="621833" y="317500"/>
                </a:lnTo>
                <a:lnTo>
                  <a:pt x="659144" y="292100"/>
                </a:lnTo>
                <a:lnTo>
                  <a:pt x="697369" y="266700"/>
                </a:lnTo>
                <a:lnTo>
                  <a:pt x="736477" y="241300"/>
                </a:lnTo>
                <a:lnTo>
                  <a:pt x="776436" y="215900"/>
                </a:lnTo>
                <a:lnTo>
                  <a:pt x="817217" y="203200"/>
                </a:lnTo>
                <a:lnTo>
                  <a:pt x="858787" y="177800"/>
                </a:lnTo>
                <a:lnTo>
                  <a:pt x="1032342" y="127000"/>
                </a:lnTo>
                <a:lnTo>
                  <a:pt x="1169277" y="88900"/>
                </a:lnTo>
                <a:lnTo>
                  <a:pt x="1263325" y="88900"/>
                </a:lnTo>
                <a:lnTo>
                  <a:pt x="1311082" y="76200"/>
                </a:lnTo>
                <a:lnTo>
                  <a:pt x="1795965" y="76200"/>
                </a:lnTo>
                <a:lnTo>
                  <a:pt x="1605616" y="25400"/>
                </a:lnTo>
                <a:close/>
              </a:path>
              <a:path w="2719070" h="2717800">
                <a:moveTo>
                  <a:pt x="1795965" y="76200"/>
                </a:moveTo>
                <a:lnTo>
                  <a:pt x="1407493" y="76200"/>
                </a:lnTo>
                <a:lnTo>
                  <a:pt x="1455251" y="88900"/>
                </a:lnTo>
                <a:lnTo>
                  <a:pt x="1549298" y="88900"/>
                </a:lnTo>
                <a:lnTo>
                  <a:pt x="1686234" y="127000"/>
                </a:lnTo>
                <a:lnTo>
                  <a:pt x="1859789" y="177800"/>
                </a:lnTo>
                <a:lnTo>
                  <a:pt x="1901359" y="203200"/>
                </a:lnTo>
                <a:lnTo>
                  <a:pt x="1942140" y="215900"/>
                </a:lnTo>
                <a:lnTo>
                  <a:pt x="1982099" y="241300"/>
                </a:lnTo>
                <a:lnTo>
                  <a:pt x="2021207" y="266700"/>
                </a:lnTo>
                <a:lnTo>
                  <a:pt x="2059432" y="292100"/>
                </a:lnTo>
                <a:lnTo>
                  <a:pt x="2096743" y="317500"/>
                </a:lnTo>
                <a:lnTo>
                  <a:pt x="2133109" y="342900"/>
                </a:lnTo>
                <a:lnTo>
                  <a:pt x="2168498" y="368300"/>
                </a:lnTo>
                <a:lnTo>
                  <a:pt x="2202881" y="393700"/>
                </a:lnTo>
                <a:lnTo>
                  <a:pt x="2236225" y="419100"/>
                </a:lnTo>
                <a:lnTo>
                  <a:pt x="2268500" y="457200"/>
                </a:lnTo>
                <a:lnTo>
                  <a:pt x="2299674" y="482600"/>
                </a:lnTo>
                <a:lnTo>
                  <a:pt x="2329717" y="520700"/>
                </a:lnTo>
                <a:lnTo>
                  <a:pt x="2358597" y="558800"/>
                </a:lnTo>
                <a:lnTo>
                  <a:pt x="2386284" y="596900"/>
                </a:lnTo>
                <a:lnTo>
                  <a:pt x="2412746" y="622300"/>
                </a:lnTo>
                <a:lnTo>
                  <a:pt x="2437952" y="660400"/>
                </a:lnTo>
                <a:lnTo>
                  <a:pt x="2461871" y="698500"/>
                </a:lnTo>
                <a:lnTo>
                  <a:pt x="2484473" y="736600"/>
                </a:lnTo>
                <a:lnTo>
                  <a:pt x="2505725" y="787400"/>
                </a:lnTo>
                <a:lnTo>
                  <a:pt x="2525597" y="825500"/>
                </a:lnTo>
                <a:lnTo>
                  <a:pt x="2544058" y="863600"/>
                </a:lnTo>
                <a:lnTo>
                  <a:pt x="2561077" y="901700"/>
                </a:lnTo>
                <a:lnTo>
                  <a:pt x="2576622" y="952500"/>
                </a:lnTo>
                <a:lnTo>
                  <a:pt x="2590663" y="990600"/>
                </a:lnTo>
                <a:lnTo>
                  <a:pt x="2603168" y="1041400"/>
                </a:lnTo>
                <a:lnTo>
                  <a:pt x="2614107" y="1079500"/>
                </a:lnTo>
                <a:lnTo>
                  <a:pt x="2623448" y="1130300"/>
                </a:lnTo>
                <a:lnTo>
                  <a:pt x="2631161" y="1181100"/>
                </a:lnTo>
                <a:lnTo>
                  <a:pt x="2637214" y="1219200"/>
                </a:lnTo>
                <a:lnTo>
                  <a:pt x="2641575" y="1270000"/>
                </a:lnTo>
                <a:lnTo>
                  <a:pt x="2644215" y="1320800"/>
                </a:lnTo>
                <a:lnTo>
                  <a:pt x="2645102" y="1358900"/>
                </a:lnTo>
                <a:lnTo>
                  <a:pt x="2644215" y="1409700"/>
                </a:lnTo>
                <a:lnTo>
                  <a:pt x="2641575" y="1460500"/>
                </a:lnTo>
                <a:lnTo>
                  <a:pt x="2637214" y="1511300"/>
                </a:lnTo>
                <a:lnTo>
                  <a:pt x="2631161" y="1549400"/>
                </a:lnTo>
                <a:lnTo>
                  <a:pt x="2623448" y="1600200"/>
                </a:lnTo>
                <a:lnTo>
                  <a:pt x="2614107" y="1651000"/>
                </a:lnTo>
                <a:lnTo>
                  <a:pt x="2603168" y="1689100"/>
                </a:lnTo>
                <a:lnTo>
                  <a:pt x="2590663" y="1739900"/>
                </a:lnTo>
                <a:lnTo>
                  <a:pt x="2576622" y="1778000"/>
                </a:lnTo>
                <a:lnTo>
                  <a:pt x="2561077" y="1828800"/>
                </a:lnTo>
                <a:lnTo>
                  <a:pt x="2544058" y="1866900"/>
                </a:lnTo>
                <a:lnTo>
                  <a:pt x="2525597" y="1905000"/>
                </a:lnTo>
                <a:lnTo>
                  <a:pt x="2505725" y="1943100"/>
                </a:lnTo>
                <a:lnTo>
                  <a:pt x="2484473" y="1993900"/>
                </a:lnTo>
                <a:lnTo>
                  <a:pt x="2461871" y="2032000"/>
                </a:lnTo>
                <a:lnTo>
                  <a:pt x="2437952" y="2070100"/>
                </a:lnTo>
                <a:lnTo>
                  <a:pt x="2412746" y="2108200"/>
                </a:lnTo>
                <a:lnTo>
                  <a:pt x="2386284" y="2133600"/>
                </a:lnTo>
                <a:lnTo>
                  <a:pt x="2358597" y="2171700"/>
                </a:lnTo>
                <a:lnTo>
                  <a:pt x="2329717" y="2209800"/>
                </a:lnTo>
                <a:lnTo>
                  <a:pt x="2299674" y="2247900"/>
                </a:lnTo>
                <a:lnTo>
                  <a:pt x="2268500" y="2273300"/>
                </a:lnTo>
                <a:lnTo>
                  <a:pt x="2236225" y="2311400"/>
                </a:lnTo>
                <a:lnTo>
                  <a:pt x="2202881" y="2336800"/>
                </a:lnTo>
                <a:lnTo>
                  <a:pt x="2168498" y="2362200"/>
                </a:lnTo>
                <a:lnTo>
                  <a:pt x="2133109" y="2387600"/>
                </a:lnTo>
                <a:lnTo>
                  <a:pt x="2096743" y="2413000"/>
                </a:lnTo>
                <a:lnTo>
                  <a:pt x="2059432" y="2438400"/>
                </a:lnTo>
                <a:lnTo>
                  <a:pt x="2021207" y="2463800"/>
                </a:lnTo>
                <a:lnTo>
                  <a:pt x="1982099" y="2489200"/>
                </a:lnTo>
                <a:lnTo>
                  <a:pt x="1942140" y="2514600"/>
                </a:lnTo>
                <a:lnTo>
                  <a:pt x="1901359" y="2527300"/>
                </a:lnTo>
                <a:lnTo>
                  <a:pt x="1859789" y="2552700"/>
                </a:lnTo>
                <a:lnTo>
                  <a:pt x="1730652" y="2590800"/>
                </a:lnTo>
                <a:lnTo>
                  <a:pt x="1549298" y="2641600"/>
                </a:lnTo>
                <a:lnTo>
                  <a:pt x="1455251" y="2641600"/>
                </a:lnTo>
                <a:lnTo>
                  <a:pt x="1407493" y="2654300"/>
                </a:lnTo>
                <a:lnTo>
                  <a:pt x="1795965" y="2654300"/>
                </a:lnTo>
                <a:lnTo>
                  <a:pt x="1842435" y="2641600"/>
                </a:lnTo>
                <a:lnTo>
                  <a:pt x="1888413" y="2616200"/>
                </a:lnTo>
                <a:lnTo>
                  <a:pt x="1936483" y="2590800"/>
                </a:lnTo>
                <a:lnTo>
                  <a:pt x="1983534" y="2578100"/>
                </a:lnTo>
                <a:lnTo>
                  <a:pt x="2029545" y="2552700"/>
                </a:lnTo>
                <a:lnTo>
                  <a:pt x="2074490" y="2527300"/>
                </a:lnTo>
                <a:lnTo>
                  <a:pt x="2118346" y="2489200"/>
                </a:lnTo>
                <a:lnTo>
                  <a:pt x="2161090" y="2463800"/>
                </a:lnTo>
                <a:lnTo>
                  <a:pt x="2202697" y="2425700"/>
                </a:lnTo>
                <a:lnTo>
                  <a:pt x="2243144" y="2400300"/>
                </a:lnTo>
                <a:lnTo>
                  <a:pt x="2282407" y="2362200"/>
                </a:lnTo>
                <a:lnTo>
                  <a:pt x="2320463" y="2324100"/>
                </a:lnTo>
                <a:lnTo>
                  <a:pt x="2357103" y="2286000"/>
                </a:lnTo>
                <a:lnTo>
                  <a:pt x="2392118" y="2247900"/>
                </a:lnTo>
                <a:lnTo>
                  <a:pt x="2425491" y="2209800"/>
                </a:lnTo>
                <a:lnTo>
                  <a:pt x="2457205" y="2171700"/>
                </a:lnTo>
                <a:lnTo>
                  <a:pt x="2487244" y="2120900"/>
                </a:lnTo>
                <a:lnTo>
                  <a:pt x="2515591" y="2082800"/>
                </a:lnTo>
                <a:lnTo>
                  <a:pt x="2542229" y="2032000"/>
                </a:lnTo>
                <a:lnTo>
                  <a:pt x="2567141" y="1993900"/>
                </a:lnTo>
                <a:lnTo>
                  <a:pt x="2590311" y="1943100"/>
                </a:lnTo>
                <a:lnTo>
                  <a:pt x="2611721" y="1892300"/>
                </a:lnTo>
                <a:lnTo>
                  <a:pt x="2630194" y="1854200"/>
                </a:lnTo>
                <a:lnTo>
                  <a:pt x="2646928" y="1803400"/>
                </a:lnTo>
                <a:lnTo>
                  <a:pt x="2661918" y="1752600"/>
                </a:lnTo>
                <a:lnTo>
                  <a:pt x="2675161" y="1701800"/>
                </a:lnTo>
                <a:lnTo>
                  <a:pt x="2686651" y="1663700"/>
                </a:lnTo>
                <a:lnTo>
                  <a:pt x="2696386" y="1612900"/>
                </a:lnTo>
                <a:lnTo>
                  <a:pt x="2704359" y="1562100"/>
                </a:lnTo>
                <a:lnTo>
                  <a:pt x="2710568" y="1511300"/>
                </a:lnTo>
                <a:lnTo>
                  <a:pt x="2715009" y="1460500"/>
                </a:lnTo>
                <a:lnTo>
                  <a:pt x="2717676" y="1409700"/>
                </a:lnTo>
                <a:lnTo>
                  <a:pt x="2718566" y="1358900"/>
                </a:lnTo>
                <a:lnTo>
                  <a:pt x="2717676" y="1320800"/>
                </a:lnTo>
                <a:lnTo>
                  <a:pt x="2715009" y="1270000"/>
                </a:lnTo>
                <a:lnTo>
                  <a:pt x="2710568" y="1219200"/>
                </a:lnTo>
                <a:lnTo>
                  <a:pt x="2704359" y="1168400"/>
                </a:lnTo>
                <a:lnTo>
                  <a:pt x="2696386" y="1117600"/>
                </a:lnTo>
                <a:lnTo>
                  <a:pt x="2686651" y="1066800"/>
                </a:lnTo>
                <a:lnTo>
                  <a:pt x="2675161" y="1028700"/>
                </a:lnTo>
                <a:lnTo>
                  <a:pt x="2661918" y="977900"/>
                </a:lnTo>
                <a:lnTo>
                  <a:pt x="2646928" y="927100"/>
                </a:lnTo>
                <a:lnTo>
                  <a:pt x="2630194" y="876300"/>
                </a:lnTo>
                <a:lnTo>
                  <a:pt x="2611721" y="838200"/>
                </a:lnTo>
                <a:lnTo>
                  <a:pt x="2590295" y="787400"/>
                </a:lnTo>
                <a:lnTo>
                  <a:pt x="2567117" y="736600"/>
                </a:lnTo>
                <a:lnTo>
                  <a:pt x="2542201" y="698500"/>
                </a:lnTo>
                <a:lnTo>
                  <a:pt x="2515564" y="647700"/>
                </a:lnTo>
                <a:lnTo>
                  <a:pt x="2487221" y="609600"/>
                </a:lnTo>
                <a:lnTo>
                  <a:pt x="2457187" y="558800"/>
                </a:lnTo>
                <a:lnTo>
                  <a:pt x="2425479" y="520700"/>
                </a:lnTo>
                <a:lnTo>
                  <a:pt x="2392112" y="482600"/>
                </a:lnTo>
                <a:lnTo>
                  <a:pt x="2357101" y="444500"/>
                </a:lnTo>
                <a:lnTo>
                  <a:pt x="2320463" y="406400"/>
                </a:lnTo>
                <a:lnTo>
                  <a:pt x="2282407" y="368300"/>
                </a:lnTo>
                <a:lnTo>
                  <a:pt x="2243144" y="330200"/>
                </a:lnTo>
                <a:lnTo>
                  <a:pt x="2202697" y="304800"/>
                </a:lnTo>
                <a:lnTo>
                  <a:pt x="2161090" y="266700"/>
                </a:lnTo>
                <a:lnTo>
                  <a:pt x="2118346" y="241300"/>
                </a:lnTo>
                <a:lnTo>
                  <a:pt x="2074490" y="203200"/>
                </a:lnTo>
                <a:lnTo>
                  <a:pt x="2029545" y="177800"/>
                </a:lnTo>
                <a:lnTo>
                  <a:pt x="1983534" y="152400"/>
                </a:lnTo>
                <a:lnTo>
                  <a:pt x="1936483" y="139700"/>
                </a:lnTo>
                <a:lnTo>
                  <a:pt x="1888413" y="114300"/>
                </a:lnTo>
                <a:lnTo>
                  <a:pt x="1842435" y="88900"/>
                </a:lnTo>
                <a:lnTo>
                  <a:pt x="1795965" y="76200"/>
                </a:lnTo>
                <a:close/>
              </a:path>
              <a:path w="2719070" h="2717800">
                <a:moveTo>
                  <a:pt x="1508071" y="12700"/>
                </a:moveTo>
                <a:lnTo>
                  <a:pt x="1210505" y="12700"/>
                </a:lnTo>
                <a:lnTo>
                  <a:pt x="1161553" y="25400"/>
                </a:lnTo>
                <a:lnTo>
                  <a:pt x="1557023" y="25400"/>
                </a:lnTo>
                <a:lnTo>
                  <a:pt x="1508071" y="12700"/>
                </a:lnTo>
                <a:close/>
              </a:path>
              <a:path w="2719070" h="2717800">
                <a:moveTo>
                  <a:pt x="1359288" y="0"/>
                </a:moveTo>
                <a:lnTo>
                  <a:pt x="1309395" y="12700"/>
                </a:lnTo>
                <a:lnTo>
                  <a:pt x="1409181" y="12700"/>
                </a:lnTo>
                <a:lnTo>
                  <a:pt x="13592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8737" y="9518397"/>
            <a:ext cx="2433320" cy="2433320"/>
          </a:xfrm>
          <a:custGeom>
            <a:avLst/>
            <a:gdLst/>
            <a:ahLst/>
            <a:cxnLst/>
            <a:rect l="l" t="t" r="r" b="b"/>
            <a:pathLst>
              <a:path w="2433320" h="2433320">
                <a:moveTo>
                  <a:pt x="1216371" y="0"/>
                </a:moveTo>
                <a:lnTo>
                  <a:pt x="1168608" y="920"/>
                </a:lnTo>
                <a:lnTo>
                  <a:pt x="1121312" y="3659"/>
                </a:lnTo>
                <a:lnTo>
                  <a:pt x="1074517" y="8183"/>
                </a:lnTo>
                <a:lnTo>
                  <a:pt x="1028255" y="14458"/>
                </a:lnTo>
                <a:lnTo>
                  <a:pt x="982561" y="22450"/>
                </a:lnTo>
                <a:lnTo>
                  <a:pt x="937469" y="32125"/>
                </a:lnTo>
                <a:lnTo>
                  <a:pt x="893012" y="43450"/>
                </a:lnTo>
                <a:lnTo>
                  <a:pt x="849225" y="56390"/>
                </a:lnTo>
                <a:lnTo>
                  <a:pt x="806140" y="70913"/>
                </a:lnTo>
                <a:lnTo>
                  <a:pt x="763792" y="86983"/>
                </a:lnTo>
                <a:lnTo>
                  <a:pt x="722215" y="104568"/>
                </a:lnTo>
                <a:lnTo>
                  <a:pt x="681443" y="123633"/>
                </a:lnTo>
                <a:lnTo>
                  <a:pt x="641508" y="144145"/>
                </a:lnTo>
                <a:lnTo>
                  <a:pt x="602446" y="166070"/>
                </a:lnTo>
                <a:lnTo>
                  <a:pt x="564290" y="189375"/>
                </a:lnTo>
                <a:lnTo>
                  <a:pt x="527073" y="214024"/>
                </a:lnTo>
                <a:lnTo>
                  <a:pt x="490830" y="239985"/>
                </a:lnTo>
                <a:lnTo>
                  <a:pt x="455594" y="267223"/>
                </a:lnTo>
                <a:lnTo>
                  <a:pt x="421399" y="295706"/>
                </a:lnTo>
                <a:lnTo>
                  <a:pt x="388279" y="325399"/>
                </a:lnTo>
                <a:lnTo>
                  <a:pt x="356267" y="356267"/>
                </a:lnTo>
                <a:lnTo>
                  <a:pt x="325399" y="388279"/>
                </a:lnTo>
                <a:lnTo>
                  <a:pt x="295706" y="421399"/>
                </a:lnTo>
                <a:lnTo>
                  <a:pt x="267223" y="455594"/>
                </a:lnTo>
                <a:lnTo>
                  <a:pt x="239985" y="490830"/>
                </a:lnTo>
                <a:lnTo>
                  <a:pt x="214024" y="527073"/>
                </a:lnTo>
                <a:lnTo>
                  <a:pt x="189375" y="564290"/>
                </a:lnTo>
                <a:lnTo>
                  <a:pt x="166070" y="602446"/>
                </a:lnTo>
                <a:lnTo>
                  <a:pt x="144145" y="641508"/>
                </a:lnTo>
                <a:lnTo>
                  <a:pt x="123633" y="681443"/>
                </a:lnTo>
                <a:lnTo>
                  <a:pt x="104568" y="722215"/>
                </a:lnTo>
                <a:lnTo>
                  <a:pt x="86983" y="763792"/>
                </a:lnTo>
                <a:lnTo>
                  <a:pt x="70913" y="806140"/>
                </a:lnTo>
                <a:lnTo>
                  <a:pt x="56390" y="849225"/>
                </a:lnTo>
                <a:lnTo>
                  <a:pt x="43450" y="893012"/>
                </a:lnTo>
                <a:lnTo>
                  <a:pt x="32125" y="937469"/>
                </a:lnTo>
                <a:lnTo>
                  <a:pt x="22450" y="982561"/>
                </a:lnTo>
                <a:lnTo>
                  <a:pt x="14458" y="1028255"/>
                </a:lnTo>
                <a:lnTo>
                  <a:pt x="8183" y="1074517"/>
                </a:lnTo>
                <a:lnTo>
                  <a:pt x="3659" y="1121312"/>
                </a:lnTo>
                <a:lnTo>
                  <a:pt x="920" y="1168608"/>
                </a:lnTo>
                <a:lnTo>
                  <a:pt x="0" y="1216371"/>
                </a:lnTo>
                <a:lnTo>
                  <a:pt x="920" y="1264133"/>
                </a:lnTo>
                <a:lnTo>
                  <a:pt x="3659" y="1311429"/>
                </a:lnTo>
                <a:lnTo>
                  <a:pt x="8183" y="1358225"/>
                </a:lnTo>
                <a:lnTo>
                  <a:pt x="14458" y="1404487"/>
                </a:lnTo>
                <a:lnTo>
                  <a:pt x="22450" y="1450181"/>
                </a:lnTo>
                <a:lnTo>
                  <a:pt x="32125" y="1495273"/>
                </a:lnTo>
                <a:lnTo>
                  <a:pt x="43450" y="1539730"/>
                </a:lnTo>
                <a:lnTo>
                  <a:pt x="56390" y="1583517"/>
                </a:lnTo>
                <a:lnTo>
                  <a:pt x="70913" y="1626602"/>
                </a:lnTo>
                <a:lnTo>
                  <a:pt x="86983" y="1668949"/>
                </a:lnTo>
                <a:lnTo>
                  <a:pt x="104568" y="1710526"/>
                </a:lnTo>
                <a:lnTo>
                  <a:pt x="123633" y="1751299"/>
                </a:lnTo>
                <a:lnTo>
                  <a:pt x="144145" y="1791233"/>
                </a:lnTo>
                <a:lnTo>
                  <a:pt x="166070" y="1830296"/>
                </a:lnTo>
                <a:lnTo>
                  <a:pt x="189375" y="1868452"/>
                </a:lnTo>
                <a:lnTo>
                  <a:pt x="214024" y="1905669"/>
                </a:lnTo>
                <a:lnTo>
                  <a:pt x="239985" y="1941912"/>
                </a:lnTo>
                <a:lnTo>
                  <a:pt x="267223" y="1977148"/>
                </a:lnTo>
                <a:lnTo>
                  <a:pt x="295706" y="2011343"/>
                </a:lnTo>
                <a:lnTo>
                  <a:pt x="325399" y="2044463"/>
                </a:lnTo>
                <a:lnTo>
                  <a:pt x="356267" y="2076474"/>
                </a:lnTo>
                <a:lnTo>
                  <a:pt x="388279" y="2107343"/>
                </a:lnTo>
                <a:lnTo>
                  <a:pt x="421399" y="2137036"/>
                </a:lnTo>
                <a:lnTo>
                  <a:pt x="455594" y="2165518"/>
                </a:lnTo>
                <a:lnTo>
                  <a:pt x="490830" y="2192757"/>
                </a:lnTo>
                <a:lnTo>
                  <a:pt x="527073" y="2218718"/>
                </a:lnTo>
                <a:lnTo>
                  <a:pt x="564290" y="2243367"/>
                </a:lnTo>
                <a:lnTo>
                  <a:pt x="602446" y="2266671"/>
                </a:lnTo>
                <a:lnTo>
                  <a:pt x="641508" y="2288596"/>
                </a:lnTo>
                <a:lnTo>
                  <a:pt x="681443" y="2309108"/>
                </a:lnTo>
                <a:lnTo>
                  <a:pt x="722215" y="2328174"/>
                </a:lnTo>
                <a:lnTo>
                  <a:pt x="763792" y="2345759"/>
                </a:lnTo>
                <a:lnTo>
                  <a:pt x="806140" y="2361829"/>
                </a:lnTo>
                <a:lnTo>
                  <a:pt x="849225" y="2376352"/>
                </a:lnTo>
                <a:lnTo>
                  <a:pt x="893012" y="2389292"/>
                </a:lnTo>
                <a:lnTo>
                  <a:pt x="937469" y="2400617"/>
                </a:lnTo>
                <a:lnTo>
                  <a:pt x="982561" y="2410292"/>
                </a:lnTo>
                <a:lnTo>
                  <a:pt x="1028255" y="2418284"/>
                </a:lnTo>
                <a:lnTo>
                  <a:pt x="1074517" y="2424559"/>
                </a:lnTo>
                <a:lnTo>
                  <a:pt x="1121312" y="2429083"/>
                </a:lnTo>
                <a:lnTo>
                  <a:pt x="1168608" y="2431822"/>
                </a:lnTo>
                <a:lnTo>
                  <a:pt x="1216371" y="2432742"/>
                </a:lnTo>
                <a:lnTo>
                  <a:pt x="1264133" y="2431822"/>
                </a:lnTo>
                <a:lnTo>
                  <a:pt x="1311429" y="2429083"/>
                </a:lnTo>
                <a:lnTo>
                  <a:pt x="1358225" y="2424559"/>
                </a:lnTo>
                <a:lnTo>
                  <a:pt x="1404487" y="2418284"/>
                </a:lnTo>
                <a:lnTo>
                  <a:pt x="1450181" y="2410292"/>
                </a:lnTo>
                <a:lnTo>
                  <a:pt x="1495273" y="2400617"/>
                </a:lnTo>
                <a:lnTo>
                  <a:pt x="1539730" y="2389292"/>
                </a:lnTo>
                <a:lnTo>
                  <a:pt x="1583517" y="2376352"/>
                </a:lnTo>
                <a:lnTo>
                  <a:pt x="1626602" y="2361829"/>
                </a:lnTo>
                <a:lnTo>
                  <a:pt x="1668949" y="2345759"/>
                </a:lnTo>
                <a:lnTo>
                  <a:pt x="1710526" y="2328174"/>
                </a:lnTo>
                <a:lnTo>
                  <a:pt x="1751299" y="2309108"/>
                </a:lnTo>
                <a:lnTo>
                  <a:pt x="1791233" y="2288596"/>
                </a:lnTo>
                <a:lnTo>
                  <a:pt x="1830296" y="2266671"/>
                </a:lnTo>
                <a:lnTo>
                  <a:pt x="1868452" y="2243367"/>
                </a:lnTo>
                <a:lnTo>
                  <a:pt x="1905669" y="2218718"/>
                </a:lnTo>
                <a:lnTo>
                  <a:pt x="1941912" y="2192757"/>
                </a:lnTo>
                <a:lnTo>
                  <a:pt x="1977148" y="2165518"/>
                </a:lnTo>
                <a:lnTo>
                  <a:pt x="2011343" y="2137036"/>
                </a:lnTo>
                <a:lnTo>
                  <a:pt x="2044463" y="2107343"/>
                </a:lnTo>
                <a:lnTo>
                  <a:pt x="2076474" y="2076474"/>
                </a:lnTo>
                <a:lnTo>
                  <a:pt x="2107343" y="2044463"/>
                </a:lnTo>
                <a:lnTo>
                  <a:pt x="2137036" y="2011343"/>
                </a:lnTo>
                <a:lnTo>
                  <a:pt x="2165518" y="1977148"/>
                </a:lnTo>
                <a:lnTo>
                  <a:pt x="2192757" y="1941912"/>
                </a:lnTo>
                <a:lnTo>
                  <a:pt x="2218718" y="1905669"/>
                </a:lnTo>
                <a:lnTo>
                  <a:pt x="2243367" y="1868452"/>
                </a:lnTo>
                <a:lnTo>
                  <a:pt x="2266671" y="1830296"/>
                </a:lnTo>
                <a:lnTo>
                  <a:pt x="2288596" y="1791233"/>
                </a:lnTo>
                <a:lnTo>
                  <a:pt x="2309108" y="1751299"/>
                </a:lnTo>
                <a:lnTo>
                  <a:pt x="2328174" y="1710526"/>
                </a:lnTo>
                <a:lnTo>
                  <a:pt x="2345759" y="1668949"/>
                </a:lnTo>
                <a:lnTo>
                  <a:pt x="2361829" y="1626602"/>
                </a:lnTo>
                <a:lnTo>
                  <a:pt x="2376352" y="1583517"/>
                </a:lnTo>
                <a:lnTo>
                  <a:pt x="2389292" y="1539730"/>
                </a:lnTo>
                <a:lnTo>
                  <a:pt x="2400617" y="1495273"/>
                </a:lnTo>
                <a:lnTo>
                  <a:pt x="2410292" y="1450181"/>
                </a:lnTo>
                <a:lnTo>
                  <a:pt x="2418284" y="1404487"/>
                </a:lnTo>
                <a:lnTo>
                  <a:pt x="2424559" y="1358225"/>
                </a:lnTo>
                <a:lnTo>
                  <a:pt x="2429083" y="1311429"/>
                </a:lnTo>
                <a:lnTo>
                  <a:pt x="2431822" y="1264133"/>
                </a:lnTo>
                <a:lnTo>
                  <a:pt x="2432742" y="1216371"/>
                </a:lnTo>
                <a:lnTo>
                  <a:pt x="2431822" y="1168608"/>
                </a:lnTo>
                <a:lnTo>
                  <a:pt x="2429083" y="1121312"/>
                </a:lnTo>
                <a:lnTo>
                  <a:pt x="2424559" y="1074517"/>
                </a:lnTo>
                <a:lnTo>
                  <a:pt x="2418284" y="1028255"/>
                </a:lnTo>
                <a:lnTo>
                  <a:pt x="2410292" y="982561"/>
                </a:lnTo>
                <a:lnTo>
                  <a:pt x="2400617" y="937469"/>
                </a:lnTo>
                <a:lnTo>
                  <a:pt x="2389292" y="893012"/>
                </a:lnTo>
                <a:lnTo>
                  <a:pt x="2376352" y="849225"/>
                </a:lnTo>
                <a:lnTo>
                  <a:pt x="2361829" y="806140"/>
                </a:lnTo>
                <a:lnTo>
                  <a:pt x="2345759" y="763792"/>
                </a:lnTo>
                <a:lnTo>
                  <a:pt x="2328174" y="722215"/>
                </a:lnTo>
                <a:lnTo>
                  <a:pt x="2309108" y="681443"/>
                </a:lnTo>
                <a:lnTo>
                  <a:pt x="2288596" y="641508"/>
                </a:lnTo>
                <a:lnTo>
                  <a:pt x="2266671" y="602446"/>
                </a:lnTo>
                <a:lnTo>
                  <a:pt x="2243367" y="564290"/>
                </a:lnTo>
                <a:lnTo>
                  <a:pt x="2218718" y="527073"/>
                </a:lnTo>
                <a:lnTo>
                  <a:pt x="2192757" y="490830"/>
                </a:lnTo>
                <a:lnTo>
                  <a:pt x="2165518" y="455594"/>
                </a:lnTo>
                <a:lnTo>
                  <a:pt x="2137036" y="421399"/>
                </a:lnTo>
                <a:lnTo>
                  <a:pt x="2107343" y="388279"/>
                </a:lnTo>
                <a:lnTo>
                  <a:pt x="2076474" y="356267"/>
                </a:lnTo>
                <a:lnTo>
                  <a:pt x="2044463" y="325399"/>
                </a:lnTo>
                <a:lnTo>
                  <a:pt x="2011343" y="295706"/>
                </a:lnTo>
                <a:lnTo>
                  <a:pt x="1977148" y="267223"/>
                </a:lnTo>
                <a:lnTo>
                  <a:pt x="1941912" y="239985"/>
                </a:lnTo>
                <a:lnTo>
                  <a:pt x="1905669" y="214024"/>
                </a:lnTo>
                <a:lnTo>
                  <a:pt x="1868452" y="189375"/>
                </a:lnTo>
                <a:lnTo>
                  <a:pt x="1830296" y="166070"/>
                </a:lnTo>
                <a:lnTo>
                  <a:pt x="1791233" y="144145"/>
                </a:lnTo>
                <a:lnTo>
                  <a:pt x="1751299" y="123633"/>
                </a:lnTo>
                <a:lnTo>
                  <a:pt x="1710526" y="104568"/>
                </a:lnTo>
                <a:lnTo>
                  <a:pt x="1668949" y="86983"/>
                </a:lnTo>
                <a:lnTo>
                  <a:pt x="1626602" y="70913"/>
                </a:lnTo>
                <a:lnTo>
                  <a:pt x="1583517" y="56390"/>
                </a:lnTo>
                <a:lnTo>
                  <a:pt x="1539730" y="43450"/>
                </a:lnTo>
                <a:lnTo>
                  <a:pt x="1495273" y="32125"/>
                </a:lnTo>
                <a:lnTo>
                  <a:pt x="1450181" y="22450"/>
                </a:lnTo>
                <a:lnTo>
                  <a:pt x="1404487" y="14458"/>
                </a:lnTo>
                <a:lnTo>
                  <a:pt x="1358225" y="8183"/>
                </a:lnTo>
                <a:lnTo>
                  <a:pt x="1311429" y="3659"/>
                </a:lnTo>
                <a:lnTo>
                  <a:pt x="1264133" y="920"/>
                </a:lnTo>
                <a:lnTo>
                  <a:pt x="1216371" y="0"/>
                </a:lnTo>
                <a:close/>
              </a:path>
            </a:pathLst>
          </a:custGeom>
          <a:solidFill>
            <a:srgbClr val="00C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8737" y="9518397"/>
            <a:ext cx="2433320" cy="2433320"/>
          </a:xfrm>
          <a:custGeom>
            <a:avLst/>
            <a:gdLst/>
            <a:ahLst/>
            <a:cxnLst/>
            <a:rect l="l" t="t" r="r" b="b"/>
            <a:pathLst>
              <a:path w="2433320" h="2433320">
                <a:moveTo>
                  <a:pt x="1216371" y="0"/>
                </a:moveTo>
                <a:lnTo>
                  <a:pt x="1264133" y="920"/>
                </a:lnTo>
                <a:lnTo>
                  <a:pt x="1311429" y="3659"/>
                </a:lnTo>
                <a:lnTo>
                  <a:pt x="1358225" y="8183"/>
                </a:lnTo>
                <a:lnTo>
                  <a:pt x="1404487" y="14458"/>
                </a:lnTo>
                <a:lnTo>
                  <a:pt x="1450181" y="22450"/>
                </a:lnTo>
                <a:lnTo>
                  <a:pt x="1495273" y="32125"/>
                </a:lnTo>
                <a:lnTo>
                  <a:pt x="1539730" y="43450"/>
                </a:lnTo>
                <a:lnTo>
                  <a:pt x="1583517" y="56390"/>
                </a:lnTo>
                <a:lnTo>
                  <a:pt x="1626602" y="70913"/>
                </a:lnTo>
                <a:lnTo>
                  <a:pt x="1668949" y="86983"/>
                </a:lnTo>
                <a:lnTo>
                  <a:pt x="1710526" y="104568"/>
                </a:lnTo>
                <a:lnTo>
                  <a:pt x="1751299" y="123633"/>
                </a:lnTo>
                <a:lnTo>
                  <a:pt x="1791233" y="144145"/>
                </a:lnTo>
                <a:lnTo>
                  <a:pt x="1830296" y="166070"/>
                </a:lnTo>
                <a:lnTo>
                  <a:pt x="1868452" y="189375"/>
                </a:lnTo>
                <a:lnTo>
                  <a:pt x="1905669" y="214024"/>
                </a:lnTo>
                <a:lnTo>
                  <a:pt x="1941912" y="239985"/>
                </a:lnTo>
                <a:lnTo>
                  <a:pt x="1977148" y="267223"/>
                </a:lnTo>
                <a:lnTo>
                  <a:pt x="2011343" y="295706"/>
                </a:lnTo>
                <a:lnTo>
                  <a:pt x="2044463" y="325399"/>
                </a:lnTo>
                <a:lnTo>
                  <a:pt x="2076474" y="356267"/>
                </a:lnTo>
                <a:lnTo>
                  <a:pt x="2107343" y="388279"/>
                </a:lnTo>
                <a:lnTo>
                  <a:pt x="2137036" y="421399"/>
                </a:lnTo>
                <a:lnTo>
                  <a:pt x="2165518" y="455594"/>
                </a:lnTo>
                <a:lnTo>
                  <a:pt x="2192757" y="490830"/>
                </a:lnTo>
                <a:lnTo>
                  <a:pt x="2218718" y="527073"/>
                </a:lnTo>
                <a:lnTo>
                  <a:pt x="2243367" y="564290"/>
                </a:lnTo>
                <a:lnTo>
                  <a:pt x="2266671" y="602446"/>
                </a:lnTo>
                <a:lnTo>
                  <a:pt x="2288596" y="641508"/>
                </a:lnTo>
                <a:lnTo>
                  <a:pt x="2309108" y="681443"/>
                </a:lnTo>
                <a:lnTo>
                  <a:pt x="2328174" y="722215"/>
                </a:lnTo>
                <a:lnTo>
                  <a:pt x="2345759" y="763792"/>
                </a:lnTo>
                <a:lnTo>
                  <a:pt x="2361829" y="806140"/>
                </a:lnTo>
                <a:lnTo>
                  <a:pt x="2376352" y="849225"/>
                </a:lnTo>
                <a:lnTo>
                  <a:pt x="2389292" y="893012"/>
                </a:lnTo>
                <a:lnTo>
                  <a:pt x="2400617" y="937469"/>
                </a:lnTo>
                <a:lnTo>
                  <a:pt x="2410292" y="982561"/>
                </a:lnTo>
                <a:lnTo>
                  <a:pt x="2418284" y="1028255"/>
                </a:lnTo>
                <a:lnTo>
                  <a:pt x="2424559" y="1074517"/>
                </a:lnTo>
                <a:lnTo>
                  <a:pt x="2429083" y="1121312"/>
                </a:lnTo>
                <a:lnTo>
                  <a:pt x="2431822" y="1168608"/>
                </a:lnTo>
                <a:lnTo>
                  <a:pt x="2432742" y="1216371"/>
                </a:lnTo>
                <a:lnTo>
                  <a:pt x="2431822" y="1264133"/>
                </a:lnTo>
                <a:lnTo>
                  <a:pt x="2429083" y="1311429"/>
                </a:lnTo>
                <a:lnTo>
                  <a:pt x="2424559" y="1358225"/>
                </a:lnTo>
                <a:lnTo>
                  <a:pt x="2418284" y="1404487"/>
                </a:lnTo>
                <a:lnTo>
                  <a:pt x="2410292" y="1450181"/>
                </a:lnTo>
                <a:lnTo>
                  <a:pt x="2400617" y="1495273"/>
                </a:lnTo>
                <a:lnTo>
                  <a:pt x="2389292" y="1539730"/>
                </a:lnTo>
                <a:lnTo>
                  <a:pt x="2376352" y="1583517"/>
                </a:lnTo>
                <a:lnTo>
                  <a:pt x="2361829" y="1626602"/>
                </a:lnTo>
                <a:lnTo>
                  <a:pt x="2345759" y="1668949"/>
                </a:lnTo>
                <a:lnTo>
                  <a:pt x="2328174" y="1710526"/>
                </a:lnTo>
                <a:lnTo>
                  <a:pt x="2309108" y="1751299"/>
                </a:lnTo>
                <a:lnTo>
                  <a:pt x="2288596" y="1791233"/>
                </a:lnTo>
                <a:lnTo>
                  <a:pt x="2266671" y="1830296"/>
                </a:lnTo>
                <a:lnTo>
                  <a:pt x="2243367" y="1868452"/>
                </a:lnTo>
                <a:lnTo>
                  <a:pt x="2218718" y="1905669"/>
                </a:lnTo>
                <a:lnTo>
                  <a:pt x="2192757" y="1941912"/>
                </a:lnTo>
                <a:lnTo>
                  <a:pt x="2165518" y="1977148"/>
                </a:lnTo>
                <a:lnTo>
                  <a:pt x="2137036" y="2011343"/>
                </a:lnTo>
                <a:lnTo>
                  <a:pt x="2107343" y="2044463"/>
                </a:lnTo>
                <a:lnTo>
                  <a:pt x="2076474" y="2076474"/>
                </a:lnTo>
                <a:lnTo>
                  <a:pt x="2044463" y="2107343"/>
                </a:lnTo>
                <a:lnTo>
                  <a:pt x="2011343" y="2137036"/>
                </a:lnTo>
                <a:lnTo>
                  <a:pt x="1977148" y="2165518"/>
                </a:lnTo>
                <a:lnTo>
                  <a:pt x="1941912" y="2192757"/>
                </a:lnTo>
                <a:lnTo>
                  <a:pt x="1905669" y="2218718"/>
                </a:lnTo>
                <a:lnTo>
                  <a:pt x="1868452" y="2243367"/>
                </a:lnTo>
                <a:lnTo>
                  <a:pt x="1830296" y="2266671"/>
                </a:lnTo>
                <a:lnTo>
                  <a:pt x="1791233" y="2288596"/>
                </a:lnTo>
                <a:lnTo>
                  <a:pt x="1751299" y="2309108"/>
                </a:lnTo>
                <a:lnTo>
                  <a:pt x="1710526" y="2328174"/>
                </a:lnTo>
                <a:lnTo>
                  <a:pt x="1668949" y="2345759"/>
                </a:lnTo>
                <a:lnTo>
                  <a:pt x="1626602" y="2361829"/>
                </a:lnTo>
                <a:lnTo>
                  <a:pt x="1583517" y="2376352"/>
                </a:lnTo>
                <a:lnTo>
                  <a:pt x="1539730" y="2389292"/>
                </a:lnTo>
                <a:lnTo>
                  <a:pt x="1495273" y="2400617"/>
                </a:lnTo>
                <a:lnTo>
                  <a:pt x="1450181" y="2410292"/>
                </a:lnTo>
                <a:lnTo>
                  <a:pt x="1404487" y="2418284"/>
                </a:lnTo>
                <a:lnTo>
                  <a:pt x="1358225" y="2424559"/>
                </a:lnTo>
                <a:lnTo>
                  <a:pt x="1311429" y="2429083"/>
                </a:lnTo>
                <a:lnTo>
                  <a:pt x="1264133" y="2431822"/>
                </a:lnTo>
                <a:lnTo>
                  <a:pt x="1216371" y="2432742"/>
                </a:lnTo>
                <a:lnTo>
                  <a:pt x="1168608" y="2431822"/>
                </a:lnTo>
                <a:lnTo>
                  <a:pt x="1121312" y="2429083"/>
                </a:lnTo>
                <a:lnTo>
                  <a:pt x="1074517" y="2424559"/>
                </a:lnTo>
                <a:lnTo>
                  <a:pt x="1028255" y="2418284"/>
                </a:lnTo>
                <a:lnTo>
                  <a:pt x="982561" y="2410292"/>
                </a:lnTo>
                <a:lnTo>
                  <a:pt x="937469" y="2400617"/>
                </a:lnTo>
                <a:lnTo>
                  <a:pt x="893012" y="2389292"/>
                </a:lnTo>
                <a:lnTo>
                  <a:pt x="849225" y="2376352"/>
                </a:lnTo>
                <a:lnTo>
                  <a:pt x="806140" y="2361829"/>
                </a:lnTo>
                <a:lnTo>
                  <a:pt x="763792" y="2345759"/>
                </a:lnTo>
                <a:lnTo>
                  <a:pt x="722215" y="2328174"/>
                </a:lnTo>
                <a:lnTo>
                  <a:pt x="681443" y="2309108"/>
                </a:lnTo>
                <a:lnTo>
                  <a:pt x="641508" y="2288596"/>
                </a:lnTo>
                <a:lnTo>
                  <a:pt x="602446" y="2266671"/>
                </a:lnTo>
                <a:lnTo>
                  <a:pt x="564290" y="2243367"/>
                </a:lnTo>
                <a:lnTo>
                  <a:pt x="527073" y="2218718"/>
                </a:lnTo>
                <a:lnTo>
                  <a:pt x="490830" y="2192757"/>
                </a:lnTo>
                <a:lnTo>
                  <a:pt x="455594" y="2165518"/>
                </a:lnTo>
                <a:lnTo>
                  <a:pt x="421399" y="2137036"/>
                </a:lnTo>
                <a:lnTo>
                  <a:pt x="388279" y="2107343"/>
                </a:lnTo>
                <a:lnTo>
                  <a:pt x="356267" y="2076474"/>
                </a:lnTo>
                <a:lnTo>
                  <a:pt x="325399" y="2044463"/>
                </a:lnTo>
                <a:lnTo>
                  <a:pt x="295706" y="2011343"/>
                </a:lnTo>
                <a:lnTo>
                  <a:pt x="267223" y="1977148"/>
                </a:lnTo>
                <a:lnTo>
                  <a:pt x="239985" y="1941912"/>
                </a:lnTo>
                <a:lnTo>
                  <a:pt x="214024" y="1905669"/>
                </a:lnTo>
                <a:lnTo>
                  <a:pt x="189375" y="1868452"/>
                </a:lnTo>
                <a:lnTo>
                  <a:pt x="166070" y="1830296"/>
                </a:lnTo>
                <a:lnTo>
                  <a:pt x="144145" y="1791233"/>
                </a:lnTo>
                <a:lnTo>
                  <a:pt x="123633" y="1751299"/>
                </a:lnTo>
                <a:lnTo>
                  <a:pt x="104568" y="1710526"/>
                </a:lnTo>
                <a:lnTo>
                  <a:pt x="86983" y="1668949"/>
                </a:lnTo>
                <a:lnTo>
                  <a:pt x="70913" y="1626602"/>
                </a:lnTo>
                <a:lnTo>
                  <a:pt x="56390" y="1583517"/>
                </a:lnTo>
                <a:lnTo>
                  <a:pt x="43450" y="1539730"/>
                </a:lnTo>
                <a:lnTo>
                  <a:pt x="32125" y="1495273"/>
                </a:lnTo>
                <a:lnTo>
                  <a:pt x="22450" y="1450181"/>
                </a:lnTo>
                <a:lnTo>
                  <a:pt x="14458" y="1404487"/>
                </a:lnTo>
                <a:lnTo>
                  <a:pt x="8183" y="1358225"/>
                </a:lnTo>
                <a:lnTo>
                  <a:pt x="3659" y="1311429"/>
                </a:lnTo>
                <a:lnTo>
                  <a:pt x="920" y="1264133"/>
                </a:lnTo>
                <a:lnTo>
                  <a:pt x="0" y="1216371"/>
                </a:lnTo>
                <a:lnTo>
                  <a:pt x="920" y="1168608"/>
                </a:lnTo>
                <a:lnTo>
                  <a:pt x="3659" y="1121312"/>
                </a:lnTo>
                <a:lnTo>
                  <a:pt x="8183" y="1074517"/>
                </a:lnTo>
                <a:lnTo>
                  <a:pt x="14458" y="1028255"/>
                </a:lnTo>
                <a:lnTo>
                  <a:pt x="22450" y="982561"/>
                </a:lnTo>
                <a:lnTo>
                  <a:pt x="32125" y="937469"/>
                </a:lnTo>
                <a:lnTo>
                  <a:pt x="43450" y="893012"/>
                </a:lnTo>
                <a:lnTo>
                  <a:pt x="56390" y="849225"/>
                </a:lnTo>
                <a:lnTo>
                  <a:pt x="70913" y="806140"/>
                </a:lnTo>
                <a:lnTo>
                  <a:pt x="86983" y="763792"/>
                </a:lnTo>
                <a:lnTo>
                  <a:pt x="104568" y="722215"/>
                </a:lnTo>
                <a:lnTo>
                  <a:pt x="123633" y="681443"/>
                </a:lnTo>
                <a:lnTo>
                  <a:pt x="144145" y="641508"/>
                </a:lnTo>
                <a:lnTo>
                  <a:pt x="166070" y="602446"/>
                </a:lnTo>
                <a:lnTo>
                  <a:pt x="189375" y="564290"/>
                </a:lnTo>
                <a:lnTo>
                  <a:pt x="214024" y="527073"/>
                </a:lnTo>
                <a:lnTo>
                  <a:pt x="239985" y="490830"/>
                </a:lnTo>
                <a:lnTo>
                  <a:pt x="267223" y="455594"/>
                </a:lnTo>
                <a:lnTo>
                  <a:pt x="295706" y="421399"/>
                </a:lnTo>
                <a:lnTo>
                  <a:pt x="325399" y="388279"/>
                </a:lnTo>
                <a:lnTo>
                  <a:pt x="356267" y="356267"/>
                </a:lnTo>
                <a:lnTo>
                  <a:pt x="388279" y="325399"/>
                </a:lnTo>
                <a:lnTo>
                  <a:pt x="421399" y="295706"/>
                </a:lnTo>
                <a:lnTo>
                  <a:pt x="455594" y="267223"/>
                </a:lnTo>
                <a:lnTo>
                  <a:pt x="490830" y="239985"/>
                </a:lnTo>
                <a:lnTo>
                  <a:pt x="527073" y="214024"/>
                </a:lnTo>
                <a:lnTo>
                  <a:pt x="564290" y="189375"/>
                </a:lnTo>
                <a:lnTo>
                  <a:pt x="602446" y="166070"/>
                </a:lnTo>
                <a:lnTo>
                  <a:pt x="641508" y="144145"/>
                </a:lnTo>
                <a:lnTo>
                  <a:pt x="681443" y="123633"/>
                </a:lnTo>
                <a:lnTo>
                  <a:pt x="722215" y="104568"/>
                </a:lnTo>
                <a:lnTo>
                  <a:pt x="763792" y="86983"/>
                </a:lnTo>
                <a:lnTo>
                  <a:pt x="806140" y="70913"/>
                </a:lnTo>
                <a:lnTo>
                  <a:pt x="849225" y="56390"/>
                </a:lnTo>
                <a:lnTo>
                  <a:pt x="893012" y="43450"/>
                </a:lnTo>
                <a:lnTo>
                  <a:pt x="937469" y="32125"/>
                </a:lnTo>
                <a:lnTo>
                  <a:pt x="982561" y="22450"/>
                </a:lnTo>
                <a:lnTo>
                  <a:pt x="1028255" y="14458"/>
                </a:lnTo>
                <a:lnTo>
                  <a:pt x="1074517" y="8183"/>
                </a:lnTo>
                <a:lnTo>
                  <a:pt x="1121312" y="3659"/>
                </a:lnTo>
                <a:lnTo>
                  <a:pt x="1168608" y="920"/>
                </a:lnTo>
                <a:lnTo>
                  <a:pt x="1216371" y="0"/>
                </a:lnTo>
                <a:close/>
              </a:path>
            </a:pathLst>
          </a:custGeom>
          <a:ln w="454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84882" y="10410331"/>
            <a:ext cx="118110" cy="68580"/>
          </a:xfrm>
          <a:custGeom>
            <a:avLst/>
            <a:gdLst/>
            <a:ahLst/>
            <a:cxnLst/>
            <a:rect l="l" t="t" r="r" b="b"/>
            <a:pathLst>
              <a:path w="118109" h="68579">
                <a:moveTo>
                  <a:pt x="10680" y="0"/>
                </a:moveTo>
                <a:lnTo>
                  <a:pt x="0" y="36187"/>
                </a:lnTo>
                <a:lnTo>
                  <a:pt x="107232" y="67966"/>
                </a:lnTo>
                <a:lnTo>
                  <a:pt x="117975" y="31779"/>
                </a:lnTo>
                <a:lnTo>
                  <a:pt x="106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84882" y="10410331"/>
            <a:ext cx="118110" cy="68580"/>
          </a:xfrm>
          <a:custGeom>
            <a:avLst/>
            <a:gdLst/>
            <a:ahLst/>
            <a:cxnLst/>
            <a:rect l="l" t="t" r="r" b="b"/>
            <a:pathLst>
              <a:path w="118109" h="68579">
                <a:moveTo>
                  <a:pt x="107295" y="67966"/>
                </a:moveTo>
                <a:lnTo>
                  <a:pt x="0" y="36187"/>
                </a:lnTo>
                <a:lnTo>
                  <a:pt x="10680" y="0"/>
                </a:lnTo>
                <a:lnTo>
                  <a:pt x="117975" y="31779"/>
                </a:lnTo>
                <a:lnTo>
                  <a:pt x="107232" y="67966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5024" y="10275918"/>
            <a:ext cx="145415" cy="144780"/>
          </a:xfrm>
          <a:custGeom>
            <a:avLst/>
            <a:gdLst/>
            <a:ahLst/>
            <a:cxnLst/>
            <a:rect l="l" t="t" r="r" b="b"/>
            <a:pathLst>
              <a:path w="145415" h="144779">
                <a:moveTo>
                  <a:pt x="74908" y="53268"/>
                </a:moveTo>
                <a:lnTo>
                  <a:pt x="11706" y="73537"/>
                </a:lnTo>
                <a:lnTo>
                  <a:pt x="0" y="102248"/>
                </a:lnTo>
                <a:lnTo>
                  <a:pt x="103651" y="144383"/>
                </a:lnTo>
                <a:lnTo>
                  <a:pt x="117525" y="110237"/>
                </a:lnTo>
                <a:lnTo>
                  <a:pt x="87143" y="97892"/>
                </a:lnTo>
                <a:lnTo>
                  <a:pt x="48982" y="97892"/>
                </a:lnTo>
                <a:lnTo>
                  <a:pt x="54417" y="84594"/>
                </a:lnTo>
                <a:lnTo>
                  <a:pt x="90448" y="84594"/>
                </a:lnTo>
                <a:lnTo>
                  <a:pt x="133514" y="70783"/>
                </a:lnTo>
                <a:lnTo>
                  <a:pt x="137994" y="59725"/>
                </a:lnTo>
                <a:lnTo>
                  <a:pt x="90803" y="59725"/>
                </a:lnTo>
                <a:lnTo>
                  <a:pt x="74908" y="53268"/>
                </a:lnTo>
                <a:close/>
              </a:path>
              <a:path w="145415" h="144779">
                <a:moveTo>
                  <a:pt x="54417" y="84594"/>
                </a:moveTo>
                <a:lnTo>
                  <a:pt x="48982" y="97892"/>
                </a:lnTo>
                <a:lnTo>
                  <a:pt x="70310" y="91052"/>
                </a:lnTo>
                <a:lnTo>
                  <a:pt x="54417" y="84594"/>
                </a:lnTo>
                <a:close/>
              </a:path>
              <a:path w="145415" h="144779">
                <a:moveTo>
                  <a:pt x="70310" y="91052"/>
                </a:moveTo>
                <a:lnTo>
                  <a:pt x="48982" y="97892"/>
                </a:lnTo>
                <a:lnTo>
                  <a:pt x="87143" y="97892"/>
                </a:lnTo>
                <a:lnTo>
                  <a:pt x="70310" y="91052"/>
                </a:lnTo>
                <a:close/>
              </a:path>
              <a:path w="145415" h="144779">
                <a:moveTo>
                  <a:pt x="90448" y="84594"/>
                </a:moveTo>
                <a:lnTo>
                  <a:pt x="54417" y="84594"/>
                </a:lnTo>
                <a:lnTo>
                  <a:pt x="70310" y="91052"/>
                </a:lnTo>
                <a:lnTo>
                  <a:pt x="90448" y="84594"/>
                </a:lnTo>
                <a:close/>
              </a:path>
              <a:path w="145415" h="144779">
                <a:moveTo>
                  <a:pt x="96237" y="46427"/>
                </a:moveTo>
                <a:lnTo>
                  <a:pt x="74908" y="53268"/>
                </a:lnTo>
                <a:lnTo>
                  <a:pt x="90803" y="59725"/>
                </a:lnTo>
                <a:lnTo>
                  <a:pt x="96237" y="46427"/>
                </a:lnTo>
                <a:close/>
              </a:path>
              <a:path w="145415" h="144779">
                <a:moveTo>
                  <a:pt x="143382" y="46427"/>
                </a:moveTo>
                <a:lnTo>
                  <a:pt x="96237" y="46427"/>
                </a:lnTo>
                <a:lnTo>
                  <a:pt x="90803" y="59725"/>
                </a:lnTo>
                <a:lnTo>
                  <a:pt x="137994" y="59725"/>
                </a:lnTo>
                <a:lnTo>
                  <a:pt x="143382" y="46427"/>
                </a:lnTo>
                <a:close/>
              </a:path>
              <a:path w="145415" h="144779">
                <a:moveTo>
                  <a:pt x="41496" y="0"/>
                </a:moveTo>
                <a:lnTo>
                  <a:pt x="27685" y="34082"/>
                </a:lnTo>
                <a:lnTo>
                  <a:pt x="74908" y="53268"/>
                </a:lnTo>
                <a:lnTo>
                  <a:pt x="96237" y="46427"/>
                </a:lnTo>
                <a:lnTo>
                  <a:pt x="143382" y="46427"/>
                </a:lnTo>
                <a:lnTo>
                  <a:pt x="145147" y="42072"/>
                </a:lnTo>
                <a:lnTo>
                  <a:pt x="41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05024" y="10275918"/>
            <a:ext cx="145415" cy="144780"/>
          </a:xfrm>
          <a:custGeom>
            <a:avLst/>
            <a:gdLst/>
            <a:ahLst/>
            <a:cxnLst/>
            <a:rect l="l" t="t" r="r" b="b"/>
            <a:pathLst>
              <a:path w="145415" h="144779">
                <a:moveTo>
                  <a:pt x="103651" y="144383"/>
                </a:moveTo>
                <a:lnTo>
                  <a:pt x="0" y="102248"/>
                </a:lnTo>
                <a:lnTo>
                  <a:pt x="11706" y="73537"/>
                </a:lnTo>
                <a:lnTo>
                  <a:pt x="96237" y="46427"/>
                </a:lnTo>
                <a:lnTo>
                  <a:pt x="90803" y="59725"/>
                </a:lnTo>
                <a:lnTo>
                  <a:pt x="27685" y="34082"/>
                </a:lnTo>
                <a:lnTo>
                  <a:pt x="41496" y="0"/>
                </a:lnTo>
                <a:lnTo>
                  <a:pt x="145147" y="42072"/>
                </a:lnTo>
                <a:lnTo>
                  <a:pt x="48982" y="97892"/>
                </a:lnTo>
                <a:lnTo>
                  <a:pt x="117525" y="110237"/>
                </a:lnTo>
                <a:lnTo>
                  <a:pt x="103714" y="144320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60138" y="10158138"/>
            <a:ext cx="132715" cy="116839"/>
          </a:xfrm>
          <a:custGeom>
            <a:avLst/>
            <a:gdLst/>
            <a:ahLst/>
            <a:cxnLst/>
            <a:rect l="l" t="t" r="r" b="b"/>
            <a:pathLst>
              <a:path w="132715" h="116840">
                <a:moveTo>
                  <a:pt x="50584" y="0"/>
                </a:moveTo>
                <a:lnTo>
                  <a:pt x="0" y="90028"/>
                </a:lnTo>
                <a:lnTo>
                  <a:pt x="25517" y="104352"/>
                </a:lnTo>
                <a:lnTo>
                  <a:pt x="41569" y="75767"/>
                </a:lnTo>
                <a:lnTo>
                  <a:pt x="113630" y="116247"/>
                </a:lnTo>
                <a:lnTo>
                  <a:pt x="132111" y="83379"/>
                </a:lnTo>
                <a:lnTo>
                  <a:pt x="60050" y="42909"/>
                </a:lnTo>
                <a:lnTo>
                  <a:pt x="76091" y="14324"/>
                </a:lnTo>
                <a:lnTo>
                  <a:pt x="50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60138" y="10158138"/>
            <a:ext cx="132715" cy="116839"/>
          </a:xfrm>
          <a:custGeom>
            <a:avLst/>
            <a:gdLst/>
            <a:ahLst/>
            <a:cxnLst/>
            <a:rect l="l" t="t" r="r" b="b"/>
            <a:pathLst>
              <a:path w="132715" h="116840">
                <a:moveTo>
                  <a:pt x="113630" y="116247"/>
                </a:moveTo>
                <a:lnTo>
                  <a:pt x="41569" y="75767"/>
                </a:lnTo>
                <a:lnTo>
                  <a:pt x="25517" y="104352"/>
                </a:lnTo>
                <a:lnTo>
                  <a:pt x="0" y="90028"/>
                </a:lnTo>
                <a:lnTo>
                  <a:pt x="50584" y="0"/>
                </a:lnTo>
                <a:lnTo>
                  <a:pt x="76091" y="14324"/>
                </a:lnTo>
                <a:lnTo>
                  <a:pt x="60050" y="42909"/>
                </a:lnTo>
                <a:lnTo>
                  <a:pt x="132111" y="83379"/>
                </a:lnTo>
                <a:lnTo>
                  <a:pt x="113630" y="116247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27282" y="10059416"/>
            <a:ext cx="145415" cy="139700"/>
          </a:xfrm>
          <a:custGeom>
            <a:avLst/>
            <a:gdLst/>
            <a:ahLst/>
            <a:cxnLst/>
            <a:rect l="l" t="t" r="r" b="b"/>
            <a:pathLst>
              <a:path w="145415" h="139700">
                <a:moveTo>
                  <a:pt x="53453" y="0"/>
                </a:moveTo>
                <a:lnTo>
                  <a:pt x="0" y="73589"/>
                </a:lnTo>
                <a:lnTo>
                  <a:pt x="90541" y="139325"/>
                </a:lnTo>
                <a:lnTo>
                  <a:pt x="124492" y="92583"/>
                </a:lnTo>
                <a:lnTo>
                  <a:pt x="89327" y="92583"/>
                </a:lnTo>
                <a:lnTo>
                  <a:pt x="80337" y="86060"/>
                </a:lnTo>
                <a:lnTo>
                  <a:pt x="75903" y="86060"/>
                </a:lnTo>
                <a:lnTo>
                  <a:pt x="53904" y="70071"/>
                </a:lnTo>
                <a:lnTo>
                  <a:pt x="55421" y="67980"/>
                </a:lnTo>
                <a:lnTo>
                  <a:pt x="44825" y="60291"/>
                </a:lnTo>
                <a:lnTo>
                  <a:pt x="76479" y="16680"/>
                </a:lnTo>
                <a:lnTo>
                  <a:pt x="53453" y="0"/>
                </a:lnTo>
                <a:close/>
              </a:path>
              <a:path w="145415" h="139700">
                <a:moveTo>
                  <a:pt x="122195" y="47307"/>
                </a:moveTo>
                <a:lnTo>
                  <a:pt x="89327" y="92583"/>
                </a:lnTo>
                <a:lnTo>
                  <a:pt x="124492" y="92583"/>
                </a:lnTo>
                <a:lnTo>
                  <a:pt x="145210" y="64060"/>
                </a:lnTo>
                <a:lnTo>
                  <a:pt x="122195" y="47307"/>
                </a:lnTo>
                <a:close/>
              </a:path>
              <a:path w="145415" h="139700">
                <a:moveTo>
                  <a:pt x="55421" y="67980"/>
                </a:moveTo>
                <a:lnTo>
                  <a:pt x="53904" y="70071"/>
                </a:lnTo>
                <a:lnTo>
                  <a:pt x="75903" y="86060"/>
                </a:lnTo>
                <a:lnTo>
                  <a:pt x="77432" y="83952"/>
                </a:lnTo>
                <a:lnTo>
                  <a:pt x="55421" y="67980"/>
                </a:lnTo>
                <a:close/>
              </a:path>
              <a:path w="145415" h="139700">
                <a:moveTo>
                  <a:pt x="77432" y="83952"/>
                </a:moveTo>
                <a:lnTo>
                  <a:pt x="75903" y="86060"/>
                </a:lnTo>
                <a:lnTo>
                  <a:pt x="80337" y="86060"/>
                </a:lnTo>
                <a:lnTo>
                  <a:pt x="77432" y="83952"/>
                </a:lnTo>
                <a:close/>
              </a:path>
              <a:path w="145415" h="139700">
                <a:moveTo>
                  <a:pt x="83191" y="29726"/>
                </a:moveTo>
                <a:lnTo>
                  <a:pt x="55421" y="67980"/>
                </a:lnTo>
                <a:lnTo>
                  <a:pt x="77432" y="83952"/>
                </a:lnTo>
                <a:lnTo>
                  <a:pt x="105180" y="45715"/>
                </a:lnTo>
                <a:lnTo>
                  <a:pt x="83191" y="297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27282" y="10059416"/>
            <a:ext cx="145415" cy="139700"/>
          </a:xfrm>
          <a:custGeom>
            <a:avLst/>
            <a:gdLst/>
            <a:ahLst/>
            <a:cxnLst/>
            <a:rect l="l" t="t" r="r" b="b"/>
            <a:pathLst>
              <a:path w="145415" h="139700">
                <a:moveTo>
                  <a:pt x="89327" y="92583"/>
                </a:moveTo>
                <a:lnTo>
                  <a:pt x="122195" y="47307"/>
                </a:lnTo>
                <a:lnTo>
                  <a:pt x="145210" y="64060"/>
                </a:lnTo>
                <a:lnTo>
                  <a:pt x="90541" y="139325"/>
                </a:lnTo>
                <a:lnTo>
                  <a:pt x="0" y="73589"/>
                </a:lnTo>
                <a:lnTo>
                  <a:pt x="53453" y="0"/>
                </a:lnTo>
                <a:lnTo>
                  <a:pt x="76479" y="16680"/>
                </a:lnTo>
                <a:lnTo>
                  <a:pt x="44825" y="60291"/>
                </a:lnTo>
                <a:lnTo>
                  <a:pt x="89327" y="92583"/>
                </a:lnTo>
                <a:close/>
              </a:path>
              <a:path w="145415" h="139700">
                <a:moveTo>
                  <a:pt x="53904" y="70071"/>
                </a:moveTo>
                <a:lnTo>
                  <a:pt x="83191" y="29726"/>
                </a:lnTo>
                <a:lnTo>
                  <a:pt x="105180" y="45715"/>
                </a:lnTo>
                <a:lnTo>
                  <a:pt x="75903" y="86060"/>
                </a:lnTo>
                <a:lnTo>
                  <a:pt x="53904" y="70071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0816" y="9974307"/>
            <a:ext cx="154940" cy="136525"/>
          </a:xfrm>
          <a:custGeom>
            <a:avLst/>
            <a:gdLst/>
            <a:ahLst/>
            <a:cxnLst/>
            <a:rect l="l" t="t" r="r" b="b"/>
            <a:pathLst>
              <a:path w="154939" h="136525">
                <a:moveTo>
                  <a:pt x="73976" y="0"/>
                </a:moveTo>
                <a:lnTo>
                  <a:pt x="36574" y="20711"/>
                </a:lnTo>
                <a:lnTo>
                  <a:pt x="0" y="60228"/>
                </a:lnTo>
                <a:lnTo>
                  <a:pt x="82232" y="136257"/>
                </a:lnTo>
                <a:lnTo>
                  <a:pt x="82102" y="136257"/>
                </a:lnTo>
                <a:lnTo>
                  <a:pt x="107745" y="108572"/>
                </a:lnTo>
                <a:lnTo>
                  <a:pt x="100412" y="101797"/>
                </a:lnTo>
                <a:lnTo>
                  <a:pt x="75704" y="101797"/>
                </a:lnTo>
                <a:lnTo>
                  <a:pt x="75704" y="82353"/>
                </a:lnTo>
                <a:lnTo>
                  <a:pt x="54794" y="82353"/>
                </a:lnTo>
                <a:lnTo>
                  <a:pt x="66251" y="69946"/>
                </a:lnTo>
                <a:lnTo>
                  <a:pt x="60308" y="64448"/>
                </a:lnTo>
                <a:lnTo>
                  <a:pt x="35611" y="64448"/>
                </a:lnTo>
                <a:lnTo>
                  <a:pt x="34552" y="42459"/>
                </a:lnTo>
                <a:lnTo>
                  <a:pt x="34459" y="40532"/>
                </a:lnTo>
                <a:lnTo>
                  <a:pt x="57746" y="40532"/>
                </a:lnTo>
                <a:lnTo>
                  <a:pt x="59851" y="38239"/>
                </a:lnTo>
                <a:lnTo>
                  <a:pt x="63369" y="36187"/>
                </a:lnTo>
                <a:lnTo>
                  <a:pt x="70207" y="35674"/>
                </a:lnTo>
                <a:lnTo>
                  <a:pt x="115284" y="35674"/>
                </a:lnTo>
                <a:lnTo>
                  <a:pt x="114331" y="31653"/>
                </a:lnTo>
                <a:lnTo>
                  <a:pt x="112541" y="24355"/>
                </a:lnTo>
                <a:lnTo>
                  <a:pt x="108509" y="17842"/>
                </a:lnTo>
                <a:lnTo>
                  <a:pt x="95850" y="6073"/>
                </a:lnTo>
                <a:lnTo>
                  <a:pt x="88939" y="2554"/>
                </a:lnTo>
                <a:lnTo>
                  <a:pt x="73976" y="0"/>
                </a:lnTo>
                <a:close/>
              </a:path>
              <a:path w="154939" h="136525">
                <a:moveTo>
                  <a:pt x="75704" y="78971"/>
                </a:moveTo>
                <a:lnTo>
                  <a:pt x="75704" y="101797"/>
                </a:lnTo>
                <a:lnTo>
                  <a:pt x="87095" y="89495"/>
                </a:lnTo>
                <a:lnTo>
                  <a:pt x="75704" y="78971"/>
                </a:lnTo>
                <a:close/>
              </a:path>
              <a:path w="154939" h="136525">
                <a:moveTo>
                  <a:pt x="87095" y="89495"/>
                </a:moveTo>
                <a:lnTo>
                  <a:pt x="75704" y="101797"/>
                </a:lnTo>
                <a:lnTo>
                  <a:pt x="100412" y="101797"/>
                </a:lnTo>
                <a:lnTo>
                  <a:pt x="87095" y="89495"/>
                </a:lnTo>
                <a:close/>
              </a:path>
              <a:path w="154939" h="136525">
                <a:moveTo>
                  <a:pt x="76005" y="78971"/>
                </a:moveTo>
                <a:lnTo>
                  <a:pt x="75704" y="78971"/>
                </a:lnTo>
                <a:lnTo>
                  <a:pt x="87095" y="89495"/>
                </a:lnTo>
                <a:lnTo>
                  <a:pt x="94153" y="81873"/>
                </a:lnTo>
                <a:lnTo>
                  <a:pt x="93297" y="81741"/>
                </a:lnTo>
                <a:lnTo>
                  <a:pt x="79000" y="81741"/>
                </a:lnTo>
                <a:lnTo>
                  <a:pt x="76005" y="78971"/>
                </a:lnTo>
                <a:close/>
              </a:path>
              <a:path w="154939" h="136525">
                <a:moveTo>
                  <a:pt x="113901" y="51356"/>
                </a:moveTo>
                <a:lnTo>
                  <a:pt x="94153" y="81873"/>
                </a:lnTo>
                <a:lnTo>
                  <a:pt x="127629" y="87023"/>
                </a:lnTo>
                <a:lnTo>
                  <a:pt x="132337" y="81873"/>
                </a:lnTo>
                <a:lnTo>
                  <a:pt x="154927" y="57485"/>
                </a:lnTo>
                <a:lnTo>
                  <a:pt x="113901" y="51356"/>
                </a:lnTo>
                <a:close/>
              </a:path>
              <a:path w="154939" h="136525">
                <a:moveTo>
                  <a:pt x="66251" y="69946"/>
                </a:moveTo>
                <a:lnTo>
                  <a:pt x="54794" y="82353"/>
                </a:lnTo>
                <a:lnTo>
                  <a:pt x="75704" y="81741"/>
                </a:lnTo>
                <a:lnTo>
                  <a:pt x="75704" y="78971"/>
                </a:lnTo>
                <a:lnTo>
                  <a:pt x="76005" y="78971"/>
                </a:lnTo>
                <a:lnTo>
                  <a:pt x="66251" y="69946"/>
                </a:lnTo>
                <a:close/>
              </a:path>
              <a:path w="154939" h="136525">
                <a:moveTo>
                  <a:pt x="75704" y="81741"/>
                </a:moveTo>
                <a:lnTo>
                  <a:pt x="54794" y="82353"/>
                </a:lnTo>
                <a:lnTo>
                  <a:pt x="75704" y="82353"/>
                </a:lnTo>
                <a:lnTo>
                  <a:pt x="75704" y="81741"/>
                </a:lnTo>
                <a:close/>
              </a:path>
              <a:path w="154939" h="136525">
                <a:moveTo>
                  <a:pt x="106143" y="50197"/>
                </a:moveTo>
                <a:lnTo>
                  <a:pt x="79034" y="79547"/>
                </a:lnTo>
                <a:lnTo>
                  <a:pt x="94153" y="81873"/>
                </a:lnTo>
                <a:lnTo>
                  <a:pt x="98091" y="77620"/>
                </a:lnTo>
                <a:lnTo>
                  <a:pt x="113901" y="51356"/>
                </a:lnTo>
                <a:lnTo>
                  <a:pt x="106143" y="50197"/>
                </a:lnTo>
                <a:close/>
              </a:path>
              <a:path w="154939" h="136525">
                <a:moveTo>
                  <a:pt x="115284" y="35674"/>
                </a:moveTo>
                <a:lnTo>
                  <a:pt x="70207" y="35674"/>
                </a:lnTo>
                <a:lnTo>
                  <a:pt x="73400" y="36951"/>
                </a:lnTo>
                <a:lnTo>
                  <a:pt x="79285" y="42459"/>
                </a:lnTo>
                <a:lnTo>
                  <a:pt x="80824" y="45527"/>
                </a:lnTo>
                <a:lnTo>
                  <a:pt x="80824" y="52427"/>
                </a:lnTo>
                <a:lnTo>
                  <a:pt x="79034" y="56071"/>
                </a:lnTo>
                <a:lnTo>
                  <a:pt x="66251" y="69946"/>
                </a:lnTo>
                <a:lnTo>
                  <a:pt x="79000" y="81741"/>
                </a:lnTo>
                <a:lnTo>
                  <a:pt x="93297" y="81741"/>
                </a:lnTo>
                <a:lnTo>
                  <a:pt x="79034" y="79547"/>
                </a:lnTo>
                <a:lnTo>
                  <a:pt x="106143" y="50197"/>
                </a:lnTo>
                <a:lnTo>
                  <a:pt x="114307" y="50197"/>
                </a:lnTo>
                <a:lnTo>
                  <a:pt x="115609" y="46480"/>
                </a:lnTo>
                <a:lnTo>
                  <a:pt x="115849" y="42459"/>
                </a:lnTo>
                <a:lnTo>
                  <a:pt x="115964" y="40532"/>
                </a:lnTo>
                <a:lnTo>
                  <a:pt x="116059" y="38941"/>
                </a:lnTo>
                <a:lnTo>
                  <a:pt x="115406" y="36187"/>
                </a:lnTo>
                <a:lnTo>
                  <a:pt x="115284" y="35674"/>
                </a:lnTo>
                <a:close/>
              </a:path>
              <a:path w="154939" h="136525">
                <a:moveTo>
                  <a:pt x="34459" y="40532"/>
                </a:moveTo>
                <a:lnTo>
                  <a:pt x="35611" y="64448"/>
                </a:lnTo>
                <a:lnTo>
                  <a:pt x="47007" y="52142"/>
                </a:lnTo>
                <a:lnTo>
                  <a:pt x="34459" y="40532"/>
                </a:lnTo>
                <a:close/>
              </a:path>
              <a:path w="154939" h="136525">
                <a:moveTo>
                  <a:pt x="47007" y="52142"/>
                </a:moveTo>
                <a:lnTo>
                  <a:pt x="35611" y="64448"/>
                </a:lnTo>
                <a:lnTo>
                  <a:pt x="60308" y="64448"/>
                </a:lnTo>
                <a:lnTo>
                  <a:pt x="47007" y="52142"/>
                </a:lnTo>
                <a:close/>
              </a:path>
              <a:path w="154939" h="136525">
                <a:moveTo>
                  <a:pt x="57746" y="40532"/>
                </a:moveTo>
                <a:lnTo>
                  <a:pt x="34459" y="40532"/>
                </a:lnTo>
                <a:lnTo>
                  <a:pt x="47007" y="52142"/>
                </a:lnTo>
                <a:lnTo>
                  <a:pt x="57746" y="40532"/>
                </a:lnTo>
                <a:close/>
              </a:path>
              <a:path w="154939" h="136525">
                <a:moveTo>
                  <a:pt x="114307" y="50197"/>
                </a:moveTo>
                <a:lnTo>
                  <a:pt x="106143" y="50197"/>
                </a:lnTo>
                <a:lnTo>
                  <a:pt x="113901" y="51356"/>
                </a:lnTo>
                <a:lnTo>
                  <a:pt x="114307" y="501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0816" y="9974307"/>
            <a:ext cx="154940" cy="136525"/>
          </a:xfrm>
          <a:custGeom>
            <a:avLst/>
            <a:gdLst/>
            <a:ahLst/>
            <a:cxnLst/>
            <a:rect l="l" t="t" r="r" b="b"/>
            <a:pathLst>
              <a:path w="154939" h="136525">
                <a:moveTo>
                  <a:pt x="82165" y="136194"/>
                </a:moveTo>
                <a:lnTo>
                  <a:pt x="0" y="60228"/>
                </a:lnTo>
                <a:lnTo>
                  <a:pt x="36574" y="20711"/>
                </a:lnTo>
                <a:lnTo>
                  <a:pt x="41947" y="15377"/>
                </a:lnTo>
                <a:lnTo>
                  <a:pt x="73976" y="0"/>
                </a:lnTo>
                <a:lnTo>
                  <a:pt x="81463" y="1277"/>
                </a:lnTo>
                <a:lnTo>
                  <a:pt x="88939" y="2554"/>
                </a:lnTo>
                <a:lnTo>
                  <a:pt x="95850" y="6073"/>
                </a:lnTo>
                <a:lnTo>
                  <a:pt x="102174" y="11957"/>
                </a:lnTo>
                <a:lnTo>
                  <a:pt x="108509" y="17842"/>
                </a:lnTo>
                <a:lnTo>
                  <a:pt x="112541" y="24355"/>
                </a:lnTo>
                <a:lnTo>
                  <a:pt x="114331" y="31653"/>
                </a:lnTo>
                <a:lnTo>
                  <a:pt x="116059" y="38941"/>
                </a:lnTo>
                <a:lnTo>
                  <a:pt x="115609" y="46480"/>
                </a:lnTo>
                <a:lnTo>
                  <a:pt x="75704" y="101797"/>
                </a:lnTo>
                <a:lnTo>
                  <a:pt x="75704" y="78971"/>
                </a:lnTo>
                <a:lnTo>
                  <a:pt x="107745" y="108572"/>
                </a:lnTo>
                <a:lnTo>
                  <a:pt x="82102" y="136257"/>
                </a:lnTo>
                <a:close/>
              </a:path>
              <a:path w="154939" h="136525">
                <a:moveTo>
                  <a:pt x="78772" y="81651"/>
                </a:moveTo>
                <a:lnTo>
                  <a:pt x="54794" y="82353"/>
                </a:lnTo>
                <a:lnTo>
                  <a:pt x="75516" y="59914"/>
                </a:lnTo>
                <a:lnTo>
                  <a:pt x="79034" y="56071"/>
                </a:lnTo>
                <a:lnTo>
                  <a:pt x="80824" y="52427"/>
                </a:lnTo>
                <a:lnTo>
                  <a:pt x="80824" y="48982"/>
                </a:lnTo>
                <a:lnTo>
                  <a:pt x="80824" y="45527"/>
                </a:lnTo>
                <a:lnTo>
                  <a:pt x="79285" y="42459"/>
                </a:lnTo>
                <a:lnTo>
                  <a:pt x="76343" y="39705"/>
                </a:lnTo>
                <a:lnTo>
                  <a:pt x="73400" y="36951"/>
                </a:lnTo>
                <a:lnTo>
                  <a:pt x="70207" y="35674"/>
                </a:lnTo>
                <a:lnTo>
                  <a:pt x="66751" y="35936"/>
                </a:lnTo>
                <a:lnTo>
                  <a:pt x="63369" y="36187"/>
                </a:lnTo>
                <a:lnTo>
                  <a:pt x="59851" y="38239"/>
                </a:lnTo>
                <a:lnTo>
                  <a:pt x="56333" y="42072"/>
                </a:lnTo>
                <a:lnTo>
                  <a:pt x="35611" y="64448"/>
                </a:lnTo>
                <a:lnTo>
                  <a:pt x="34459" y="40532"/>
                </a:lnTo>
                <a:lnTo>
                  <a:pt x="78835" y="81589"/>
                </a:lnTo>
                <a:close/>
              </a:path>
              <a:path w="154939" h="136525">
                <a:moveTo>
                  <a:pt x="127629" y="87023"/>
                </a:moveTo>
                <a:lnTo>
                  <a:pt x="79034" y="79547"/>
                </a:lnTo>
                <a:lnTo>
                  <a:pt x="106143" y="50197"/>
                </a:lnTo>
                <a:lnTo>
                  <a:pt x="154927" y="57485"/>
                </a:lnTo>
                <a:lnTo>
                  <a:pt x="127566" y="87023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97048" y="9881066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5">
                <a:moveTo>
                  <a:pt x="87252" y="0"/>
                </a:moveTo>
                <a:lnTo>
                  <a:pt x="49776" y="12025"/>
                </a:lnTo>
                <a:lnTo>
                  <a:pt x="0" y="52570"/>
                </a:lnTo>
                <a:lnTo>
                  <a:pt x="71296" y="138829"/>
                </a:lnTo>
                <a:lnTo>
                  <a:pt x="113881" y="103720"/>
                </a:lnTo>
                <a:lnTo>
                  <a:pt x="120594" y="97621"/>
                </a:lnTo>
                <a:lnTo>
                  <a:pt x="125505" y="92150"/>
                </a:lnTo>
                <a:lnTo>
                  <a:pt x="81651" y="92150"/>
                </a:lnTo>
                <a:lnTo>
                  <a:pt x="47831" y="51230"/>
                </a:lnTo>
                <a:lnTo>
                  <a:pt x="64134" y="37733"/>
                </a:lnTo>
                <a:lnTo>
                  <a:pt x="68416" y="35565"/>
                </a:lnTo>
                <a:lnTo>
                  <a:pt x="72762" y="34539"/>
                </a:lnTo>
                <a:lnTo>
                  <a:pt x="77118" y="33576"/>
                </a:lnTo>
                <a:lnTo>
                  <a:pt x="135326" y="33576"/>
                </a:lnTo>
                <a:lnTo>
                  <a:pt x="131776" y="27076"/>
                </a:lnTo>
                <a:lnTo>
                  <a:pt x="101672" y="2435"/>
                </a:lnTo>
                <a:lnTo>
                  <a:pt x="94539" y="699"/>
                </a:lnTo>
                <a:lnTo>
                  <a:pt x="87252" y="0"/>
                </a:lnTo>
                <a:close/>
              </a:path>
              <a:path w="140335" h="139065">
                <a:moveTo>
                  <a:pt x="135326" y="33576"/>
                </a:moveTo>
                <a:lnTo>
                  <a:pt x="77118" y="33576"/>
                </a:lnTo>
                <a:lnTo>
                  <a:pt x="81463" y="33900"/>
                </a:lnTo>
                <a:lnTo>
                  <a:pt x="89903" y="37094"/>
                </a:lnTo>
                <a:lnTo>
                  <a:pt x="93871" y="40099"/>
                </a:lnTo>
                <a:lnTo>
                  <a:pt x="101096" y="48926"/>
                </a:lnTo>
                <a:lnTo>
                  <a:pt x="103326" y="53334"/>
                </a:lnTo>
                <a:lnTo>
                  <a:pt x="104991" y="62350"/>
                </a:lnTo>
                <a:lnTo>
                  <a:pt x="104478" y="66706"/>
                </a:lnTo>
                <a:lnTo>
                  <a:pt x="100897" y="74883"/>
                </a:lnTo>
                <a:lnTo>
                  <a:pt x="97955" y="78663"/>
                </a:lnTo>
                <a:lnTo>
                  <a:pt x="81651" y="92150"/>
                </a:lnTo>
                <a:lnTo>
                  <a:pt x="125505" y="92150"/>
                </a:lnTo>
                <a:lnTo>
                  <a:pt x="140096" y="55829"/>
                </a:lnTo>
                <a:lnTo>
                  <a:pt x="139966" y="53334"/>
                </a:lnTo>
                <a:lnTo>
                  <a:pt x="139856" y="51230"/>
                </a:lnTo>
                <a:lnTo>
                  <a:pt x="139736" y="48926"/>
                </a:lnTo>
                <a:lnTo>
                  <a:pt x="139713" y="48476"/>
                </a:lnTo>
                <a:lnTo>
                  <a:pt x="138225" y="41176"/>
                </a:lnTo>
                <a:lnTo>
                  <a:pt x="135582" y="34043"/>
                </a:lnTo>
                <a:lnTo>
                  <a:pt x="135326" y="335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97048" y="9881066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5">
                <a:moveTo>
                  <a:pt x="71296" y="138829"/>
                </a:moveTo>
                <a:lnTo>
                  <a:pt x="0" y="52570"/>
                </a:lnTo>
                <a:lnTo>
                  <a:pt x="42522" y="17471"/>
                </a:lnTo>
                <a:lnTo>
                  <a:pt x="49776" y="12025"/>
                </a:lnTo>
                <a:lnTo>
                  <a:pt x="87252" y="0"/>
                </a:lnTo>
                <a:lnTo>
                  <a:pt x="94539" y="699"/>
                </a:lnTo>
                <a:lnTo>
                  <a:pt x="131776" y="27076"/>
                </a:lnTo>
                <a:lnTo>
                  <a:pt x="140096" y="55829"/>
                </a:lnTo>
                <a:lnTo>
                  <a:pt x="139423" y="63115"/>
                </a:lnTo>
                <a:lnTo>
                  <a:pt x="120594" y="97621"/>
                </a:lnTo>
                <a:lnTo>
                  <a:pt x="71359" y="138829"/>
                </a:lnTo>
                <a:close/>
              </a:path>
              <a:path w="140335" h="139065">
                <a:moveTo>
                  <a:pt x="81651" y="92150"/>
                </a:moveTo>
                <a:lnTo>
                  <a:pt x="104991" y="62350"/>
                </a:lnTo>
                <a:lnTo>
                  <a:pt x="104164" y="57879"/>
                </a:lnTo>
                <a:lnTo>
                  <a:pt x="103326" y="53334"/>
                </a:lnTo>
                <a:lnTo>
                  <a:pt x="85683" y="35502"/>
                </a:lnTo>
                <a:lnTo>
                  <a:pt x="81463" y="33900"/>
                </a:lnTo>
                <a:lnTo>
                  <a:pt x="60040" y="41125"/>
                </a:lnTo>
                <a:lnTo>
                  <a:pt x="47831" y="51230"/>
                </a:lnTo>
                <a:lnTo>
                  <a:pt x="81651" y="92150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4641" y="9820328"/>
            <a:ext cx="94615" cy="114300"/>
          </a:xfrm>
          <a:custGeom>
            <a:avLst/>
            <a:gdLst/>
            <a:ahLst/>
            <a:cxnLst/>
            <a:rect l="l" t="t" r="r" b="b"/>
            <a:pathLst>
              <a:path w="94614" h="114300">
                <a:moveTo>
                  <a:pt x="31140" y="0"/>
                </a:moveTo>
                <a:lnTo>
                  <a:pt x="0" y="21297"/>
                </a:lnTo>
                <a:lnTo>
                  <a:pt x="63108" y="113692"/>
                </a:lnTo>
                <a:lnTo>
                  <a:pt x="94248" y="92395"/>
                </a:lnTo>
                <a:lnTo>
                  <a:pt x="311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14641" y="9820328"/>
            <a:ext cx="94615" cy="114300"/>
          </a:xfrm>
          <a:custGeom>
            <a:avLst/>
            <a:gdLst/>
            <a:ahLst/>
            <a:cxnLst/>
            <a:rect l="l" t="t" r="r" b="b"/>
            <a:pathLst>
              <a:path w="94614" h="114300">
                <a:moveTo>
                  <a:pt x="63108" y="113692"/>
                </a:moveTo>
                <a:lnTo>
                  <a:pt x="0" y="21297"/>
                </a:lnTo>
                <a:lnTo>
                  <a:pt x="31140" y="0"/>
                </a:lnTo>
                <a:lnTo>
                  <a:pt x="94248" y="92395"/>
                </a:lnTo>
                <a:lnTo>
                  <a:pt x="63108" y="113692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82355" y="9765022"/>
            <a:ext cx="116205" cy="130810"/>
          </a:xfrm>
          <a:custGeom>
            <a:avLst/>
            <a:gdLst/>
            <a:ahLst/>
            <a:cxnLst/>
            <a:rect l="l" t="t" r="r" b="b"/>
            <a:pathLst>
              <a:path w="116205" h="130809">
                <a:moveTo>
                  <a:pt x="67139" y="0"/>
                </a:moveTo>
                <a:lnTo>
                  <a:pt x="25051" y="16136"/>
                </a:lnTo>
                <a:lnTo>
                  <a:pt x="0" y="57547"/>
                </a:lnTo>
                <a:lnTo>
                  <a:pt x="1340" y="64008"/>
                </a:lnTo>
                <a:lnTo>
                  <a:pt x="31590" y="86196"/>
                </a:lnTo>
                <a:lnTo>
                  <a:pt x="36061" y="85997"/>
                </a:lnTo>
                <a:lnTo>
                  <a:pt x="45265" y="84342"/>
                </a:lnTo>
                <a:lnTo>
                  <a:pt x="49684" y="83316"/>
                </a:lnTo>
                <a:lnTo>
                  <a:pt x="69442" y="77369"/>
                </a:lnTo>
                <a:lnTo>
                  <a:pt x="72448" y="76730"/>
                </a:lnTo>
                <a:lnTo>
                  <a:pt x="77495" y="76667"/>
                </a:lnTo>
                <a:lnTo>
                  <a:pt x="79285" y="77495"/>
                </a:lnTo>
                <a:lnTo>
                  <a:pt x="80887" y="80437"/>
                </a:lnTo>
                <a:lnTo>
                  <a:pt x="80950" y="81589"/>
                </a:lnTo>
                <a:lnTo>
                  <a:pt x="80186" y="84144"/>
                </a:lnTo>
                <a:lnTo>
                  <a:pt x="39255" y="100520"/>
                </a:lnTo>
                <a:lnTo>
                  <a:pt x="33119" y="100384"/>
                </a:lnTo>
                <a:lnTo>
                  <a:pt x="35737" y="130310"/>
                </a:lnTo>
                <a:lnTo>
                  <a:pt x="77793" y="120079"/>
                </a:lnTo>
                <a:lnTo>
                  <a:pt x="111965" y="91567"/>
                </a:lnTo>
                <a:lnTo>
                  <a:pt x="116184" y="71044"/>
                </a:lnTo>
                <a:lnTo>
                  <a:pt x="114834" y="64584"/>
                </a:lnTo>
                <a:lnTo>
                  <a:pt x="84719" y="42836"/>
                </a:lnTo>
                <a:lnTo>
                  <a:pt x="80248" y="43098"/>
                </a:lnTo>
                <a:lnTo>
                  <a:pt x="71170" y="44626"/>
                </a:lnTo>
                <a:lnTo>
                  <a:pt x="66751" y="45715"/>
                </a:lnTo>
                <a:lnTo>
                  <a:pt x="47056" y="51987"/>
                </a:lnTo>
                <a:lnTo>
                  <a:pt x="43988" y="52563"/>
                </a:lnTo>
                <a:lnTo>
                  <a:pt x="39004" y="52815"/>
                </a:lnTo>
                <a:lnTo>
                  <a:pt x="37276" y="51987"/>
                </a:lnTo>
                <a:lnTo>
                  <a:pt x="35737" y="49234"/>
                </a:lnTo>
                <a:lnTo>
                  <a:pt x="35611" y="47956"/>
                </a:lnTo>
                <a:lnTo>
                  <a:pt x="36124" y="45276"/>
                </a:lnTo>
                <a:lnTo>
                  <a:pt x="77044" y="29538"/>
                </a:lnTo>
                <a:lnTo>
                  <a:pt x="73851" y="125"/>
                </a:lnTo>
                <a:lnTo>
                  <a:pt x="671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82355" y="9765022"/>
            <a:ext cx="116205" cy="130810"/>
          </a:xfrm>
          <a:custGeom>
            <a:avLst/>
            <a:gdLst/>
            <a:ahLst/>
            <a:cxnLst/>
            <a:rect l="l" t="t" r="r" b="b"/>
            <a:pathLst>
              <a:path w="116205" h="130809">
                <a:moveTo>
                  <a:pt x="84018" y="116886"/>
                </a:moveTo>
                <a:lnTo>
                  <a:pt x="42323" y="130571"/>
                </a:lnTo>
                <a:lnTo>
                  <a:pt x="35737" y="130310"/>
                </a:lnTo>
                <a:lnTo>
                  <a:pt x="33119" y="100384"/>
                </a:lnTo>
                <a:lnTo>
                  <a:pt x="39255" y="100520"/>
                </a:lnTo>
                <a:lnTo>
                  <a:pt x="45653" y="99881"/>
                </a:lnTo>
                <a:lnTo>
                  <a:pt x="52302" y="98342"/>
                </a:lnTo>
                <a:lnTo>
                  <a:pt x="58951" y="96813"/>
                </a:lnTo>
                <a:lnTo>
                  <a:pt x="64961" y="94573"/>
                </a:lnTo>
                <a:lnTo>
                  <a:pt x="70395" y="91630"/>
                </a:lnTo>
                <a:lnTo>
                  <a:pt x="73599" y="89903"/>
                </a:lnTo>
                <a:lnTo>
                  <a:pt x="75966" y="88300"/>
                </a:lnTo>
                <a:lnTo>
                  <a:pt x="77557" y="86897"/>
                </a:lnTo>
                <a:lnTo>
                  <a:pt x="79159" y="85494"/>
                </a:lnTo>
                <a:lnTo>
                  <a:pt x="80186" y="84144"/>
                </a:lnTo>
                <a:lnTo>
                  <a:pt x="80562" y="82866"/>
                </a:lnTo>
                <a:lnTo>
                  <a:pt x="80950" y="81589"/>
                </a:lnTo>
                <a:lnTo>
                  <a:pt x="80887" y="80437"/>
                </a:lnTo>
                <a:lnTo>
                  <a:pt x="80248" y="79285"/>
                </a:lnTo>
                <a:lnTo>
                  <a:pt x="79285" y="77495"/>
                </a:lnTo>
                <a:lnTo>
                  <a:pt x="77495" y="76667"/>
                </a:lnTo>
                <a:lnTo>
                  <a:pt x="75002" y="76730"/>
                </a:lnTo>
                <a:lnTo>
                  <a:pt x="72448" y="76730"/>
                </a:lnTo>
                <a:lnTo>
                  <a:pt x="69442" y="77369"/>
                </a:lnTo>
                <a:lnTo>
                  <a:pt x="65799" y="78395"/>
                </a:lnTo>
                <a:lnTo>
                  <a:pt x="62144" y="79421"/>
                </a:lnTo>
                <a:lnTo>
                  <a:pt x="58249" y="80636"/>
                </a:lnTo>
                <a:lnTo>
                  <a:pt x="53966" y="81976"/>
                </a:lnTo>
                <a:lnTo>
                  <a:pt x="49684" y="83316"/>
                </a:lnTo>
                <a:lnTo>
                  <a:pt x="45265" y="84342"/>
                </a:lnTo>
                <a:lnTo>
                  <a:pt x="40668" y="85170"/>
                </a:lnTo>
                <a:lnTo>
                  <a:pt x="36061" y="85997"/>
                </a:lnTo>
                <a:lnTo>
                  <a:pt x="31590" y="86196"/>
                </a:lnTo>
                <a:lnTo>
                  <a:pt x="27171" y="85808"/>
                </a:lnTo>
                <a:lnTo>
                  <a:pt x="22763" y="85431"/>
                </a:lnTo>
                <a:lnTo>
                  <a:pt x="18606" y="84018"/>
                </a:lnTo>
                <a:lnTo>
                  <a:pt x="14763" y="81589"/>
                </a:lnTo>
                <a:lnTo>
                  <a:pt x="10868" y="79159"/>
                </a:lnTo>
                <a:lnTo>
                  <a:pt x="7476" y="75327"/>
                </a:lnTo>
                <a:lnTo>
                  <a:pt x="4670" y="70081"/>
                </a:lnTo>
                <a:lnTo>
                  <a:pt x="1340" y="64008"/>
                </a:lnTo>
                <a:lnTo>
                  <a:pt x="0" y="57547"/>
                </a:lnTo>
                <a:lnTo>
                  <a:pt x="638" y="50637"/>
                </a:lnTo>
                <a:lnTo>
                  <a:pt x="1277" y="43736"/>
                </a:lnTo>
                <a:lnTo>
                  <a:pt x="32156" y="11894"/>
                </a:lnTo>
                <a:lnTo>
                  <a:pt x="67139" y="0"/>
                </a:lnTo>
                <a:lnTo>
                  <a:pt x="73851" y="125"/>
                </a:lnTo>
                <a:lnTo>
                  <a:pt x="77044" y="29538"/>
                </a:lnTo>
                <a:lnTo>
                  <a:pt x="70846" y="29800"/>
                </a:lnTo>
                <a:lnTo>
                  <a:pt x="65160" y="30564"/>
                </a:lnTo>
                <a:lnTo>
                  <a:pt x="59977" y="31779"/>
                </a:lnTo>
                <a:lnTo>
                  <a:pt x="54794" y="33056"/>
                </a:lnTo>
                <a:lnTo>
                  <a:pt x="49998" y="34847"/>
                </a:lnTo>
                <a:lnTo>
                  <a:pt x="45715" y="37213"/>
                </a:lnTo>
                <a:lnTo>
                  <a:pt x="42522" y="38941"/>
                </a:lnTo>
                <a:lnTo>
                  <a:pt x="35873" y="46616"/>
                </a:lnTo>
                <a:lnTo>
                  <a:pt x="35611" y="47956"/>
                </a:lnTo>
                <a:lnTo>
                  <a:pt x="35737" y="49234"/>
                </a:lnTo>
                <a:lnTo>
                  <a:pt x="36386" y="50323"/>
                </a:lnTo>
                <a:lnTo>
                  <a:pt x="37276" y="51987"/>
                </a:lnTo>
                <a:lnTo>
                  <a:pt x="39004" y="52815"/>
                </a:lnTo>
                <a:lnTo>
                  <a:pt x="41496" y="52689"/>
                </a:lnTo>
                <a:lnTo>
                  <a:pt x="43988" y="52563"/>
                </a:lnTo>
                <a:lnTo>
                  <a:pt x="47056" y="51987"/>
                </a:lnTo>
                <a:lnTo>
                  <a:pt x="50637" y="50836"/>
                </a:lnTo>
                <a:lnTo>
                  <a:pt x="54218" y="49747"/>
                </a:lnTo>
                <a:lnTo>
                  <a:pt x="58123" y="48469"/>
                </a:lnTo>
                <a:lnTo>
                  <a:pt x="62469" y="47129"/>
                </a:lnTo>
                <a:lnTo>
                  <a:pt x="66751" y="45715"/>
                </a:lnTo>
                <a:lnTo>
                  <a:pt x="71170" y="44626"/>
                </a:lnTo>
                <a:lnTo>
                  <a:pt x="75704" y="43862"/>
                </a:lnTo>
                <a:lnTo>
                  <a:pt x="80248" y="43098"/>
                </a:lnTo>
                <a:lnTo>
                  <a:pt x="84719" y="42836"/>
                </a:lnTo>
                <a:lnTo>
                  <a:pt x="89138" y="43223"/>
                </a:lnTo>
                <a:lnTo>
                  <a:pt x="93546" y="43611"/>
                </a:lnTo>
                <a:lnTo>
                  <a:pt x="97641" y="45014"/>
                </a:lnTo>
                <a:lnTo>
                  <a:pt x="101536" y="47380"/>
                </a:lnTo>
                <a:lnTo>
                  <a:pt x="105441" y="49747"/>
                </a:lnTo>
                <a:lnTo>
                  <a:pt x="108761" y="53516"/>
                </a:lnTo>
                <a:lnTo>
                  <a:pt x="111577" y="58636"/>
                </a:lnTo>
                <a:lnTo>
                  <a:pt x="114834" y="64584"/>
                </a:lnTo>
                <a:lnTo>
                  <a:pt x="116184" y="71044"/>
                </a:lnTo>
                <a:lnTo>
                  <a:pt x="115472" y="77882"/>
                </a:lnTo>
                <a:lnTo>
                  <a:pt x="114771" y="84719"/>
                </a:lnTo>
                <a:lnTo>
                  <a:pt x="84081" y="116760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97701" y="9713551"/>
            <a:ext cx="123189" cy="120014"/>
          </a:xfrm>
          <a:custGeom>
            <a:avLst/>
            <a:gdLst/>
            <a:ahLst/>
            <a:cxnLst/>
            <a:rect l="l" t="t" r="r" b="b"/>
            <a:pathLst>
              <a:path w="123189" h="120015">
                <a:moveTo>
                  <a:pt x="70081" y="0"/>
                </a:moveTo>
                <a:lnTo>
                  <a:pt x="32553" y="8816"/>
                </a:lnTo>
                <a:lnTo>
                  <a:pt x="2177" y="44113"/>
                </a:lnTo>
                <a:lnTo>
                  <a:pt x="0" y="67013"/>
                </a:lnTo>
                <a:lnTo>
                  <a:pt x="1539" y="74940"/>
                </a:lnTo>
                <a:lnTo>
                  <a:pt x="23339" y="108635"/>
                </a:lnTo>
                <a:lnTo>
                  <a:pt x="51600" y="119567"/>
                </a:lnTo>
                <a:lnTo>
                  <a:pt x="67840" y="119190"/>
                </a:lnTo>
                <a:lnTo>
                  <a:pt x="104189" y="102560"/>
                </a:lnTo>
                <a:lnTo>
                  <a:pt x="122708" y="74615"/>
                </a:lnTo>
                <a:lnTo>
                  <a:pt x="92719" y="63746"/>
                </a:lnTo>
                <a:lnTo>
                  <a:pt x="91180" y="68804"/>
                </a:lnTo>
                <a:lnTo>
                  <a:pt x="89012" y="73149"/>
                </a:lnTo>
                <a:lnTo>
                  <a:pt x="83254" y="80437"/>
                </a:lnTo>
                <a:lnTo>
                  <a:pt x="79547" y="83191"/>
                </a:lnTo>
                <a:lnTo>
                  <a:pt x="71170" y="86510"/>
                </a:lnTo>
                <a:lnTo>
                  <a:pt x="67652" y="87212"/>
                </a:lnTo>
                <a:lnTo>
                  <a:pt x="60752" y="87212"/>
                </a:lnTo>
                <a:lnTo>
                  <a:pt x="37475" y="53642"/>
                </a:lnTo>
                <a:lnTo>
                  <a:pt x="38051" y="50260"/>
                </a:lnTo>
                <a:lnTo>
                  <a:pt x="63306" y="30627"/>
                </a:lnTo>
                <a:lnTo>
                  <a:pt x="72385" y="31904"/>
                </a:lnTo>
                <a:lnTo>
                  <a:pt x="76992" y="33569"/>
                </a:lnTo>
                <a:lnTo>
                  <a:pt x="81589" y="36187"/>
                </a:lnTo>
                <a:lnTo>
                  <a:pt x="95787" y="7601"/>
                </a:lnTo>
                <a:lnTo>
                  <a:pt x="89758" y="4501"/>
                </a:lnTo>
                <a:lnTo>
                  <a:pt x="83464" y="2194"/>
                </a:lnTo>
                <a:lnTo>
                  <a:pt x="76906" y="691"/>
                </a:lnTo>
                <a:lnTo>
                  <a:pt x="700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97701" y="9713551"/>
            <a:ext cx="123189" cy="120014"/>
          </a:xfrm>
          <a:custGeom>
            <a:avLst/>
            <a:gdLst/>
            <a:ahLst/>
            <a:cxnLst/>
            <a:rect l="l" t="t" r="r" b="b"/>
            <a:pathLst>
              <a:path w="123189" h="120015">
                <a:moveTo>
                  <a:pt x="84342" y="114069"/>
                </a:moveTo>
                <a:lnTo>
                  <a:pt x="76029" y="117399"/>
                </a:lnTo>
                <a:lnTo>
                  <a:pt x="67840" y="119190"/>
                </a:lnTo>
                <a:lnTo>
                  <a:pt x="59725" y="119378"/>
                </a:lnTo>
                <a:lnTo>
                  <a:pt x="51600" y="119567"/>
                </a:lnTo>
                <a:lnTo>
                  <a:pt x="43998" y="118289"/>
                </a:lnTo>
                <a:lnTo>
                  <a:pt x="36836" y="115535"/>
                </a:lnTo>
                <a:lnTo>
                  <a:pt x="29674" y="112792"/>
                </a:lnTo>
                <a:lnTo>
                  <a:pt x="4732" y="82929"/>
                </a:lnTo>
                <a:lnTo>
                  <a:pt x="1539" y="74940"/>
                </a:lnTo>
                <a:lnTo>
                  <a:pt x="0" y="67013"/>
                </a:lnTo>
                <a:lnTo>
                  <a:pt x="261" y="59275"/>
                </a:lnTo>
                <a:lnTo>
                  <a:pt x="450" y="51474"/>
                </a:lnTo>
                <a:lnTo>
                  <a:pt x="19381" y="18669"/>
                </a:lnTo>
                <a:lnTo>
                  <a:pt x="25391" y="13235"/>
                </a:lnTo>
                <a:lnTo>
                  <a:pt x="63035" y="119"/>
                </a:lnTo>
                <a:lnTo>
                  <a:pt x="70081" y="0"/>
                </a:lnTo>
                <a:lnTo>
                  <a:pt x="76906" y="691"/>
                </a:lnTo>
                <a:lnTo>
                  <a:pt x="83464" y="2194"/>
                </a:lnTo>
                <a:lnTo>
                  <a:pt x="89758" y="4501"/>
                </a:lnTo>
                <a:lnTo>
                  <a:pt x="95787" y="7601"/>
                </a:lnTo>
                <a:lnTo>
                  <a:pt x="81589" y="36187"/>
                </a:lnTo>
                <a:lnTo>
                  <a:pt x="76992" y="33569"/>
                </a:lnTo>
                <a:lnTo>
                  <a:pt x="72385" y="31904"/>
                </a:lnTo>
                <a:lnTo>
                  <a:pt x="67840" y="31266"/>
                </a:lnTo>
                <a:lnTo>
                  <a:pt x="63306" y="30627"/>
                </a:lnTo>
                <a:lnTo>
                  <a:pt x="58699" y="31266"/>
                </a:lnTo>
                <a:lnTo>
                  <a:pt x="37475" y="53642"/>
                </a:lnTo>
                <a:lnTo>
                  <a:pt x="37600" y="57349"/>
                </a:lnTo>
                <a:lnTo>
                  <a:pt x="37726" y="61066"/>
                </a:lnTo>
                <a:lnTo>
                  <a:pt x="60752" y="87212"/>
                </a:lnTo>
                <a:lnTo>
                  <a:pt x="64196" y="87212"/>
                </a:lnTo>
                <a:lnTo>
                  <a:pt x="67652" y="87212"/>
                </a:lnTo>
                <a:lnTo>
                  <a:pt x="86133" y="76793"/>
                </a:lnTo>
                <a:lnTo>
                  <a:pt x="89012" y="73149"/>
                </a:lnTo>
                <a:lnTo>
                  <a:pt x="91180" y="68804"/>
                </a:lnTo>
                <a:lnTo>
                  <a:pt x="92719" y="63746"/>
                </a:lnTo>
                <a:lnTo>
                  <a:pt x="122708" y="74615"/>
                </a:lnTo>
                <a:lnTo>
                  <a:pt x="98313" y="106868"/>
                </a:lnTo>
                <a:lnTo>
                  <a:pt x="91719" y="110686"/>
                </a:lnTo>
                <a:lnTo>
                  <a:pt x="84405" y="114006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10498" y="9685476"/>
            <a:ext cx="67945" cy="118110"/>
          </a:xfrm>
          <a:custGeom>
            <a:avLst/>
            <a:gdLst/>
            <a:ahLst/>
            <a:cxnLst/>
            <a:rect l="l" t="t" r="r" b="b"/>
            <a:pathLst>
              <a:path w="67944" h="118109">
                <a:moveTo>
                  <a:pt x="36187" y="0"/>
                </a:moveTo>
                <a:lnTo>
                  <a:pt x="0" y="10680"/>
                </a:lnTo>
                <a:lnTo>
                  <a:pt x="31716" y="117975"/>
                </a:lnTo>
                <a:lnTo>
                  <a:pt x="67903" y="107295"/>
                </a:lnTo>
                <a:lnTo>
                  <a:pt x="361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10498" y="9685476"/>
            <a:ext cx="67945" cy="118110"/>
          </a:xfrm>
          <a:custGeom>
            <a:avLst/>
            <a:gdLst/>
            <a:ahLst/>
            <a:cxnLst/>
            <a:rect l="l" t="t" r="r" b="b"/>
            <a:pathLst>
              <a:path w="67944" h="118109">
                <a:moveTo>
                  <a:pt x="31716" y="117975"/>
                </a:moveTo>
                <a:lnTo>
                  <a:pt x="0" y="10680"/>
                </a:lnTo>
                <a:lnTo>
                  <a:pt x="36187" y="0"/>
                </a:lnTo>
                <a:lnTo>
                  <a:pt x="67903" y="107295"/>
                </a:lnTo>
                <a:lnTo>
                  <a:pt x="31716" y="117975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8340" y="9664312"/>
            <a:ext cx="113030" cy="121920"/>
          </a:xfrm>
          <a:custGeom>
            <a:avLst/>
            <a:gdLst/>
            <a:ahLst/>
            <a:cxnLst/>
            <a:rect l="l" t="t" r="r" b="b"/>
            <a:pathLst>
              <a:path w="113030" h="121920">
                <a:moveTo>
                  <a:pt x="67450" y="0"/>
                </a:moveTo>
                <a:lnTo>
                  <a:pt x="60358" y="409"/>
                </a:lnTo>
                <a:lnTo>
                  <a:pt x="52877" y="1540"/>
                </a:lnTo>
                <a:lnTo>
                  <a:pt x="0" y="11896"/>
                </a:lnTo>
                <a:lnTo>
                  <a:pt x="21486" y="121683"/>
                </a:lnTo>
                <a:lnTo>
                  <a:pt x="58574" y="114458"/>
                </a:lnTo>
                <a:lnTo>
                  <a:pt x="53923" y="90668"/>
                </a:lnTo>
                <a:lnTo>
                  <a:pt x="36836" y="90668"/>
                </a:lnTo>
                <a:lnTo>
                  <a:pt x="48486" y="74051"/>
                </a:lnTo>
                <a:lnTo>
                  <a:pt x="45150" y="71720"/>
                </a:lnTo>
                <a:lnTo>
                  <a:pt x="31203" y="62156"/>
                </a:lnTo>
                <a:lnTo>
                  <a:pt x="47625" y="58934"/>
                </a:lnTo>
                <a:lnTo>
                  <a:pt x="43248" y="36513"/>
                </a:lnTo>
                <a:lnTo>
                  <a:pt x="26114" y="36513"/>
                </a:lnTo>
                <a:lnTo>
                  <a:pt x="39328" y="16430"/>
                </a:lnTo>
                <a:lnTo>
                  <a:pt x="104633" y="16430"/>
                </a:lnTo>
                <a:lnTo>
                  <a:pt x="100583" y="12283"/>
                </a:lnTo>
                <a:lnTo>
                  <a:pt x="95274" y="6912"/>
                </a:lnTo>
                <a:lnTo>
                  <a:pt x="88562" y="3194"/>
                </a:lnTo>
                <a:lnTo>
                  <a:pt x="80437" y="1341"/>
                </a:lnTo>
                <a:lnTo>
                  <a:pt x="74747" y="409"/>
                </a:lnTo>
                <a:lnTo>
                  <a:pt x="76266" y="409"/>
                </a:lnTo>
                <a:lnTo>
                  <a:pt x="67450" y="0"/>
                </a:lnTo>
                <a:close/>
              </a:path>
              <a:path w="113030" h="121920">
                <a:moveTo>
                  <a:pt x="48549" y="74051"/>
                </a:moveTo>
                <a:lnTo>
                  <a:pt x="47307" y="75734"/>
                </a:lnTo>
                <a:lnTo>
                  <a:pt x="36836" y="90668"/>
                </a:lnTo>
                <a:lnTo>
                  <a:pt x="53292" y="87444"/>
                </a:lnTo>
                <a:lnTo>
                  <a:pt x="51003" y="75734"/>
                </a:lnTo>
                <a:lnTo>
                  <a:pt x="48549" y="74051"/>
                </a:lnTo>
                <a:close/>
              </a:path>
              <a:path w="113030" h="121920">
                <a:moveTo>
                  <a:pt x="53292" y="87444"/>
                </a:moveTo>
                <a:lnTo>
                  <a:pt x="36836" y="90668"/>
                </a:lnTo>
                <a:lnTo>
                  <a:pt x="53923" y="90668"/>
                </a:lnTo>
                <a:lnTo>
                  <a:pt x="53292" y="87444"/>
                </a:lnTo>
                <a:close/>
              </a:path>
              <a:path w="113030" h="121920">
                <a:moveTo>
                  <a:pt x="110311" y="29539"/>
                </a:moveTo>
                <a:lnTo>
                  <a:pt x="61254" y="29539"/>
                </a:lnTo>
                <a:lnTo>
                  <a:pt x="65285" y="29989"/>
                </a:lnTo>
                <a:lnTo>
                  <a:pt x="71107" y="33633"/>
                </a:lnTo>
                <a:lnTo>
                  <a:pt x="72961" y="36513"/>
                </a:lnTo>
                <a:lnTo>
                  <a:pt x="74489" y="44439"/>
                </a:lnTo>
                <a:lnTo>
                  <a:pt x="73851" y="47832"/>
                </a:lnTo>
                <a:lnTo>
                  <a:pt x="71872" y="50575"/>
                </a:lnTo>
                <a:lnTo>
                  <a:pt x="69893" y="53392"/>
                </a:lnTo>
                <a:lnTo>
                  <a:pt x="66312" y="55245"/>
                </a:lnTo>
                <a:lnTo>
                  <a:pt x="47625" y="58934"/>
                </a:lnTo>
                <a:lnTo>
                  <a:pt x="49625" y="69182"/>
                </a:lnTo>
                <a:lnTo>
                  <a:pt x="50218" y="71720"/>
                </a:lnTo>
                <a:lnTo>
                  <a:pt x="53292" y="87444"/>
                </a:lnTo>
                <a:lnTo>
                  <a:pt x="69118" y="84344"/>
                </a:lnTo>
                <a:lnTo>
                  <a:pt x="106342" y="63245"/>
                </a:lnTo>
                <a:lnTo>
                  <a:pt x="112666" y="41560"/>
                </a:lnTo>
                <a:lnTo>
                  <a:pt x="110512" y="30565"/>
                </a:lnTo>
                <a:lnTo>
                  <a:pt x="110399" y="29989"/>
                </a:lnTo>
                <a:lnTo>
                  <a:pt x="110311" y="29539"/>
                </a:lnTo>
                <a:close/>
              </a:path>
              <a:path w="113030" h="121920">
                <a:moveTo>
                  <a:pt x="50121" y="71720"/>
                </a:moveTo>
                <a:lnTo>
                  <a:pt x="48549" y="74051"/>
                </a:lnTo>
                <a:lnTo>
                  <a:pt x="51003" y="75734"/>
                </a:lnTo>
                <a:lnTo>
                  <a:pt x="50576" y="74051"/>
                </a:lnTo>
                <a:lnTo>
                  <a:pt x="50121" y="71720"/>
                </a:lnTo>
                <a:close/>
              </a:path>
              <a:path w="113030" h="121920">
                <a:moveTo>
                  <a:pt x="47625" y="58934"/>
                </a:moveTo>
                <a:lnTo>
                  <a:pt x="31203" y="62156"/>
                </a:lnTo>
                <a:lnTo>
                  <a:pt x="48549" y="74051"/>
                </a:lnTo>
                <a:lnTo>
                  <a:pt x="50121" y="71720"/>
                </a:lnTo>
                <a:lnTo>
                  <a:pt x="47625" y="58934"/>
                </a:lnTo>
                <a:close/>
              </a:path>
              <a:path w="113030" h="121920">
                <a:moveTo>
                  <a:pt x="39328" y="16430"/>
                </a:moveTo>
                <a:lnTo>
                  <a:pt x="26114" y="36513"/>
                </a:lnTo>
                <a:lnTo>
                  <a:pt x="25836" y="36513"/>
                </a:lnTo>
                <a:lnTo>
                  <a:pt x="42606" y="33222"/>
                </a:lnTo>
                <a:lnTo>
                  <a:pt x="39328" y="16430"/>
                </a:lnTo>
                <a:close/>
              </a:path>
              <a:path w="113030" h="121920">
                <a:moveTo>
                  <a:pt x="42606" y="33222"/>
                </a:moveTo>
                <a:lnTo>
                  <a:pt x="25836" y="36513"/>
                </a:lnTo>
                <a:lnTo>
                  <a:pt x="43248" y="36513"/>
                </a:lnTo>
                <a:lnTo>
                  <a:pt x="42686" y="33633"/>
                </a:lnTo>
                <a:lnTo>
                  <a:pt x="42606" y="33222"/>
                </a:lnTo>
                <a:close/>
              </a:path>
              <a:path w="113030" h="121920">
                <a:moveTo>
                  <a:pt x="104633" y="16430"/>
                </a:moveTo>
                <a:lnTo>
                  <a:pt x="39328" y="16430"/>
                </a:lnTo>
                <a:lnTo>
                  <a:pt x="42606" y="33222"/>
                </a:lnTo>
                <a:lnTo>
                  <a:pt x="61254" y="29539"/>
                </a:lnTo>
                <a:lnTo>
                  <a:pt x="110311" y="29539"/>
                </a:lnTo>
                <a:lnTo>
                  <a:pt x="109347" y="24618"/>
                </a:lnTo>
                <a:lnTo>
                  <a:pt x="105892" y="17718"/>
                </a:lnTo>
                <a:lnTo>
                  <a:pt x="104633" y="164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8340" y="9664312"/>
            <a:ext cx="113030" cy="121920"/>
          </a:xfrm>
          <a:custGeom>
            <a:avLst/>
            <a:gdLst/>
            <a:ahLst/>
            <a:cxnLst/>
            <a:rect l="l" t="t" r="r" b="b"/>
            <a:pathLst>
              <a:path w="113030" h="121920">
                <a:moveTo>
                  <a:pt x="21486" y="121683"/>
                </a:moveTo>
                <a:lnTo>
                  <a:pt x="0" y="11896"/>
                </a:lnTo>
                <a:lnTo>
                  <a:pt x="52877" y="1540"/>
                </a:lnTo>
                <a:lnTo>
                  <a:pt x="60358" y="409"/>
                </a:lnTo>
                <a:lnTo>
                  <a:pt x="67450" y="0"/>
                </a:lnTo>
                <a:lnTo>
                  <a:pt x="74146" y="311"/>
                </a:lnTo>
                <a:lnTo>
                  <a:pt x="109347" y="24618"/>
                </a:lnTo>
                <a:lnTo>
                  <a:pt x="111001" y="33120"/>
                </a:lnTo>
                <a:lnTo>
                  <a:pt x="112666" y="41560"/>
                </a:lnTo>
                <a:lnTo>
                  <a:pt x="89283" y="77429"/>
                </a:lnTo>
                <a:lnTo>
                  <a:pt x="36836" y="90668"/>
                </a:lnTo>
                <a:lnTo>
                  <a:pt x="50197" y="71611"/>
                </a:lnTo>
                <a:lnTo>
                  <a:pt x="58574" y="114458"/>
                </a:lnTo>
                <a:lnTo>
                  <a:pt x="21549" y="121683"/>
                </a:lnTo>
                <a:close/>
              </a:path>
              <a:path w="113030" h="121920">
                <a:moveTo>
                  <a:pt x="50961" y="75705"/>
                </a:moveTo>
                <a:lnTo>
                  <a:pt x="31203" y="62156"/>
                </a:lnTo>
                <a:lnTo>
                  <a:pt x="61191" y="56271"/>
                </a:lnTo>
                <a:lnTo>
                  <a:pt x="66312" y="55245"/>
                </a:lnTo>
                <a:lnTo>
                  <a:pt x="69893" y="53392"/>
                </a:lnTo>
                <a:lnTo>
                  <a:pt x="71872" y="50575"/>
                </a:lnTo>
                <a:lnTo>
                  <a:pt x="73851" y="47832"/>
                </a:lnTo>
                <a:lnTo>
                  <a:pt x="74489" y="44439"/>
                </a:lnTo>
                <a:lnTo>
                  <a:pt x="73725" y="40481"/>
                </a:lnTo>
                <a:lnTo>
                  <a:pt x="72961" y="36513"/>
                </a:lnTo>
                <a:lnTo>
                  <a:pt x="71107" y="33633"/>
                </a:lnTo>
                <a:lnTo>
                  <a:pt x="68165" y="31780"/>
                </a:lnTo>
                <a:lnTo>
                  <a:pt x="65285" y="29989"/>
                </a:lnTo>
                <a:lnTo>
                  <a:pt x="61254" y="29539"/>
                </a:lnTo>
                <a:lnTo>
                  <a:pt x="56144" y="30565"/>
                </a:lnTo>
                <a:lnTo>
                  <a:pt x="26156" y="36450"/>
                </a:lnTo>
                <a:lnTo>
                  <a:pt x="39328" y="16430"/>
                </a:lnTo>
                <a:lnTo>
                  <a:pt x="50898" y="75705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1402" y="9649798"/>
            <a:ext cx="97155" cy="114935"/>
          </a:xfrm>
          <a:custGeom>
            <a:avLst/>
            <a:gdLst/>
            <a:ahLst/>
            <a:cxnLst/>
            <a:rect l="l" t="t" r="r" b="b"/>
            <a:pathLst>
              <a:path w="97155" h="114934">
                <a:moveTo>
                  <a:pt x="37600" y="0"/>
                </a:moveTo>
                <a:lnTo>
                  <a:pt x="0" y="2942"/>
                </a:lnTo>
                <a:lnTo>
                  <a:pt x="8764" y="114457"/>
                </a:lnTo>
                <a:lnTo>
                  <a:pt x="96750" y="107546"/>
                </a:lnTo>
                <a:lnTo>
                  <a:pt x="94447" y="78395"/>
                </a:lnTo>
                <a:lnTo>
                  <a:pt x="44061" y="82353"/>
                </a:lnTo>
                <a:lnTo>
                  <a:pt x="37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1402" y="9649798"/>
            <a:ext cx="97155" cy="114935"/>
          </a:xfrm>
          <a:custGeom>
            <a:avLst/>
            <a:gdLst/>
            <a:ahLst/>
            <a:cxnLst/>
            <a:rect l="l" t="t" r="r" b="b"/>
            <a:pathLst>
              <a:path w="97155" h="114934">
                <a:moveTo>
                  <a:pt x="8764" y="114520"/>
                </a:moveTo>
                <a:lnTo>
                  <a:pt x="0" y="2942"/>
                </a:lnTo>
                <a:lnTo>
                  <a:pt x="37600" y="0"/>
                </a:lnTo>
                <a:lnTo>
                  <a:pt x="44061" y="82353"/>
                </a:lnTo>
                <a:lnTo>
                  <a:pt x="94447" y="78395"/>
                </a:lnTo>
                <a:lnTo>
                  <a:pt x="96750" y="107546"/>
                </a:lnTo>
                <a:lnTo>
                  <a:pt x="8764" y="114457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26309" y="9646150"/>
            <a:ext cx="38735" cy="112395"/>
          </a:xfrm>
          <a:custGeom>
            <a:avLst/>
            <a:gdLst/>
            <a:ahLst/>
            <a:cxnLst/>
            <a:rect l="l" t="t" r="r" b="b"/>
            <a:pathLst>
              <a:path w="38735" h="112395">
                <a:moveTo>
                  <a:pt x="963" y="0"/>
                </a:moveTo>
                <a:lnTo>
                  <a:pt x="0" y="111902"/>
                </a:lnTo>
                <a:lnTo>
                  <a:pt x="37726" y="112226"/>
                </a:lnTo>
                <a:lnTo>
                  <a:pt x="38689" y="324"/>
                </a:lnTo>
                <a:lnTo>
                  <a:pt x="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26309" y="9646150"/>
            <a:ext cx="38735" cy="112395"/>
          </a:xfrm>
          <a:custGeom>
            <a:avLst/>
            <a:gdLst/>
            <a:ahLst/>
            <a:cxnLst/>
            <a:rect l="l" t="t" r="r" b="b"/>
            <a:pathLst>
              <a:path w="38735" h="112395">
                <a:moveTo>
                  <a:pt x="0" y="111902"/>
                </a:moveTo>
                <a:lnTo>
                  <a:pt x="963" y="0"/>
                </a:lnTo>
                <a:lnTo>
                  <a:pt x="38689" y="324"/>
                </a:lnTo>
                <a:lnTo>
                  <a:pt x="37726" y="112226"/>
                </a:lnTo>
                <a:lnTo>
                  <a:pt x="0" y="111902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86543" y="9646597"/>
            <a:ext cx="121920" cy="123189"/>
          </a:xfrm>
          <a:custGeom>
            <a:avLst/>
            <a:gdLst/>
            <a:ahLst/>
            <a:cxnLst/>
            <a:rect l="l" t="t" r="r" b="b"/>
            <a:pathLst>
              <a:path w="121919" h="123190">
                <a:moveTo>
                  <a:pt x="71227" y="45852"/>
                </a:moveTo>
                <a:lnTo>
                  <a:pt x="29475" y="45852"/>
                </a:lnTo>
                <a:lnTo>
                  <a:pt x="43799" y="47380"/>
                </a:lnTo>
                <a:lnTo>
                  <a:pt x="41970" y="64526"/>
                </a:lnTo>
                <a:lnTo>
                  <a:pt x="78845" y="119640"/>
                </a:lnTo>
                <a:lnTo>
                  <a:pt x="109661" y="122896"/>
                </a:lnTo>
                <a:lnTo>
                  <a:pt x="114569" y="76992"/>
                </a:lnTo>
                <a:lnTo>
                  <a:pt x="92080" y="76992"/>
                </a:lnTo>
                <a:lnTo>
                  <a:pt x="77756" y="75453"/>
                </a:lnTo>
                <a:lnTo>
                  <a:pt x="79583" y="58330"/>
                </a:lnTo>
                <a:lnTo>
                  <a:pt x="71227" y="45852"/>
                </a:lnTo>
                <a:close/>
              </a:path>
              <a:path w="121919" h="123190">
                <a:moveTo>
                  <a:pt x="11894" y="0"/>
                </a:moveTo>
                <a:lnTo>
                  <a:pt x="0" y="111263"/>
                </a:lnTo>
                <a:lnTo>
                  <a:pt x="589" y="111263"/>
                </a:lnTo>
                <a:lnTo>
                  <a:pt x="36574" y="115095"/>
                </a:lnTo>
                <a:lnTo>
                  <a:pt x="41970" y="64526"/>
                </a:lnTo>
                <a:lnTo>
                  <a:pt x="29475" y="45852"/>
                </a:lnTo>
                <a:lnTo>
                  <a:pt x="71227" y="45852"/>
                </a:lnTo>
                <a:lnTo>
                  <a:pt x="42710" y="3266"/>
                </a:lnTo>
                <a:lnTo>
                  <a:pt x="11894" y="0"/>
                </a:lnTo>
                <a:close/>
              </a:path>
              <a:path w="121919" h="123190">
                <a:moveTo>
                  <a:pt x="79583" y="58330"/>
                </a:moveTo>
                <a:lnTo>
                  <a:pt x="77756" y="75453"/>
                </a:lnTo>
                <a:lnTo>
                  <a:pt x="92080" y="76992"/>
                </a:lnTo>
                <a:lnTo>
                  <a:pt x="79583" y="58330"/>
                </a:lnTo>
                <a:close/>
              </a:path>
              <a:path w="121919" h="123190">
                <a:moveTo>
                  <a:pt x="84981" y="7737"/>
                </a:moveTo>
                <a:lnTo>
                  <a:pt x="79583" y="58330"/>
                </a:lnTo>
                <a:lnTo>
                  <a:pt x="92080" y="76992"/>
                </a:lnTo>
                <a:lnTo>
                  <a:pt x="114569" y="76992"/>
                </a:lnTo>
                <a:lnTo>
                  <a:pt x="121556" y="11643"/>
                </a:lnTo>
                <a:lnTo>
                  <a:pt x="84981" y="7737"/>
                </a:lnTo>
                <a:close/>
              </a:path>
              <a:path w="121919" h="123190">
                <a:moveTo>
                  <a:pt x="29475" y="45852"/>
                </a:moveTo>
                <a:lnTo>
                  <a:pt x="41970" y="64526"/>
                </a:lnTo>
                <a:lnTo>
                  <a:pt x="43799" y="47380"/>
                </a:lnTo>
                <a:lnTo>
                  <a:pt x="29475" y="45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86543" y="9646597"/>
            <a:ext cx="121920" cy="123189"/>
          </a:xfrm>
          <a:custGeom>
            <a:avLst/>
            <a:gdLst/>
            <a:ahLst/>
            <a:cxnLst/>
            <a:rect l="l" t="t" r="r" b="b"/>
            <a:pathLst>
              <a:path w="121919" h="123190">
                <a:moveTo>
                  <a:pt x="0" y="111263"/>
                </a:moveTo>
                <a:lnTo>
                  <a:pt x="11894" y="0"/>
                </a:lnTo>
                <a:lnTo>
                  <a:pt x="42710" y="3266"/>
                </a:lnTo>
                <a:lnTo>
                  <a:pt x="92080" y="76992"/>
                </a:lnTo>
                <a:lnTo>
                  <a:pt x="77756" y="75453"/>
                </a:lnTo>
                <a:lnTo>
                  <a:pt x="84981" y="7737"/>
                </a:lnTo>
                <a:lnTo>
                  <a:pt x="121556" y="11643"/>
                </a:lnTo>
                <a:lnTo>
                  <a:pt x="109661" y="122896"/>
                </a:lnTo>
                <a:lnTo>
                  <a:pt x="29475" y="45852"/>
                </a:lnTo>
                <a:lnTo>
                  <a:pt x="36574" y="115095"/>
                </a:lnTo>
                <a:lnTo>
                  <a:pt x="0" y="111200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08672" y="9674101"/>
            <a:ext cx="131445" cy="129539"/>
          </a:xfrm>
          <a:custGeom>
            <a:avLst/>
            <a:gdLst/>
            <a:ahLst/>
            <a:cxnLst/>
            <a:rect l="l" t="t" r="r" b="b"/>
            <a:pathLst>
              <a:path w="131444" h="129540">
                <a:moveTo>
                  <a:pt x="90517" y="99269"/>
                </a:moveTo>
                <a:lnTo>
                  <a:pt x="93096" y="119954"/>
                </a:lnTo>
                <a:lnTo>
                  <a:pt x="130948" y="129346"/>
                </a:lnTo>
                <a:lnTo>
                  <a:pt x="126285" y="101986"/>
                </a:lnTo>
                <a:lnTo>
                  <a:pt x="101473" y="101986"/>
                </a:lnTo>
                <a:lnTo>
                  <a:pt x="90517" y="99269"/>
                </a:lnTo>
                <a:close/>
              </a:path>
              <a:path w="131444" h="129540">
                <a:moveTo>
                  <a:pt x="74427" y="0"/>
                </a:moveTo>
                <a:lnTo>
                  <a:pt x="5994" y="89006"/>
                </a:lnTo>
                <a:lnTo>
                  <a:pt x="0" y="96866"/>
                </a:lnTo>
                <a:lnTo>
                  <a:pt x="37213" y="106070"/>
                </a:lnTo>
                <a:lnTo>
                  <a:pt x="49136" y="89006"/>
                </a:lnTo>
                <a:lnTo>
                  <a:pt x="32868" y="84971"/>
                </a:lnTo>
                <a:lnTo>
                  <a:pt x="48783" y="60867"/>
                </a:lnTo>
                <a:lnTo>
                  <a:pt x="68797" y="60867"/>
                </a:lnTo>
                <a:lnTo>
                  <a:pt x="83166" y="40302"/>
                </a:lnTo>
                <a:lnTo>
                  <a:pt x="80636" y="20009"/>
                </a:lnTo>
                <a:lnTo>
                  <a:pt x="112312" y="20009"/>
                </a:lnTo>
                <a:lnTo>
                  <a:pt x="110425" y="8942"/>
                </a:lnTo>
                <a:lnTo>
                  <a:pt x="74427" y="0"/>
                </a:lnTo>
                <a:close/>
              </a:path>
              <a:path w="131444" h="129540">
                <a:moveTo>
                  <a:pt x="86910" y="70339"/>
                </a:moveTo>
                <a:lnTo>
                  <a:pt x="90517" y="99269"/>
                </a:lnTo>
                <a:lnTo>
                  <a:pt x="101473" y="101986"/>
                </a:lnTo>
                <a:lnTo>
                  <a:pt x="98729" y="73275"/>
                </a:lnTo>
                <a:lnTo>
                  <a:pt x="86910" y="70339"/>
                </a:lnTo>
                <a:close/>
              </a:path>
              <a:path w="131444" h="129540">
                <a:moveTo>
                  <a:pt x="112312" y="20009"/>
                </a:moveTo>
                <a:lnTo>
                  <a:pt x="80636" y="20009"/>
                </a:lnTo>
                <a:lnTo>
                  <a:pt x="94887" y="23528"/>
                </a:lnTo>
                <a:lnTo>
                  <a:pt x="83166" y="40302"/>
                </a:lnTo>
                <a:lnTo>
                  <a:pt x="86910" y="70339"/>
                </a:lnTo>
                <a:lnTo>
                  <a:pt x="98729" y="73275"/>
                </a:lnTo>
                <a:lnTo>
                  <a:pt x="101473" y="101986"/>
                </a:lnTo>
                <a:lnTo>
                  <a:pt x="126285" y="101986"/>
                </a:lnTo>
                <a:lnTo>
                  <a:pt x="112312" y="20009"/>
                </a:lnTo>
                <a:close/>
              </a:path>
              <a:path w="131444" h="129540">
                <a:moveTo>
                  <a:pt x="65837" y="65103"/>
                </a:moveTo>
                <a:lnTo>
                  <a:pt x="49136" y="89006"/>
                </a:lnTo>
                <a:lnTo>
                  <a:pt x="90517" y="99269"/>
                </a:lnTo>
                <a:lnTo>
                  <a:pt x="86910" y="70339"/>
                </a:lnTo>
                <a:lnTo>
                  <a:pt x="65837" y="65103"/>
                </a:lnTo>
                <a:close/>
              </a:path>
              <a:path w="131444" h="129540">
                <a:moveTo>
                  <a:pt x="48783" y="60867"/>
                </a:moveTo>
                <a:lnTo>
                  <a:pt x="32868" y="84971"/>
                </a:lnTo>
                <a:lnTo>
                  <a:pt x="49136" y="89006"/>
                </a:lnTo>
                <a:lnTo>
                  <a:pt x="65837" y="65103"/>
                </a:lnTo>
                <a:lnTo>
                  <a:pt x="48783" y="60867"/>
                </a:lnTo>
                <a:close/>
              </a:path>
              <a:path w="131444" h="129540">
                <a:moveTo>
                  <a:pt x="68797" y="60867"/>
                </a:moveTo>
                <a:lnTo>
                  <a:pt x="48783" y="60867"/>
                </a:lnTo>
                <a:lnTo>
                  <a:pt x="65837" y="65103"/>
                </a:lnTo>
                <a:lnTo>
                  <a:pt x="68797" y="60867"/>
                </a:lnTo>
                <a:close/>
              </a:path>
              <a:path w="131444" h="129540">
                <a:moveTo>
                  <a:pt x="80636" y="20009"/>
                </a:moveTo>
                <a:lnTo>
                  <a:pt x="83166" y="40302"/>
                </a:lnTo>
                <a:lnTo>
                  <a:pt x="94887" y="23528"/>
                </a:lnTo>
                <a:lnTo>
                  <a:pt x="80636" y="200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08672" y="9674101"/>
            <a:ext cx="131445" cy="129539"/>
          </a:xfrm>
          <a:custGeom>
            <a:avLst/>
            <a:gdLst/>
            <a:ahLst/>
            <a:cxnLst/>
            <a:rect l="l" t="t" r="r" b="b"/>
            <a:pathLst>
              <a:path w="131444" h="129540">
                <a:moveTo>
                  <a:pt x="0" y="96803"/>
                </a:moveTo>
                <a:lnTo>
                  <a:pt x="74427" y="0"/>
                </a:lnTo>
                <a:lnTo>
                  <a:pt x="110425" y="8942"/>
                </a:lnTo>
                <a:lnTo>
                  <a:pt x="130948" y="129346"/>
                </a:lnTo>
                <a:lnTo>
                  <a:pt x="93096" y="119954"/>
                </a:lnTo>
                <a:lnTo>
                  <a:pt x="80636" y="20009"/>
                </a:lnTo>
                <a:lnTo>
                  <a:pt x="37213" y="106070"/>
                </a:lnTo>
                <a:lnTo>
                  <a:pt x="0" y="96866"/>
                </a:lnTo>
                <a:close/>
              </a:path>
              <a:path w="131444" h="129540">
                <a:moveTo>
                  <a:pt x="32930" y="84908"/>
                </a:moveTo>
                <a:lnTo>
                  <a:pt x="48783" y="60867"/>
                </a:lnTo>
                <a:lnTo>
                  <a:pt x="98729" y="73275"/>
                </a:lnTo>
                <a:lnTo>
                  <a:pt x="101473" y="101986"/>
                </a:lnTo>
                <a:lnTo>
                  <a:pt x="32868" y="84971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51455" y="9704273"/>
            <a:ext cx="127635" cy="143510"/>
          </a:xfrm>
          <a:custGeom>
            <a:avLst/>
            <a:gdLst/>
            <a:ahLst/>
            <a:cxnLst/>
            <a:rect l="l" t="t" r="r" b="b"/>
            <a:pathLst>
              <a:path w="127635" h="143509">
                <a:moveTo>
                  <a:pt x="55044" y="95642"/>
                </a:moveTo>
                <a:lnTo>
                  <a:pt x="62343" y="128655"/>
                </a:lnTo>
                <a:lnTo>
                  <a:pt x="99818" y="143430"/>
                </a:lnTo>
                <a:lnTo>
                  <a:pt x="90649" y="103075"/>
                </a:lnTo>
                <a:lnTo>
                  <a:pt x="87473" y="103075"/>
                </a:lnTo>
                <a:lnTo>
                  <a:pt x="76279" y="102761"/>
                </a:lnTo>
                <a:lnTo>
                  <a:pt x="80147" y="102761"/>
                </a:lnTo>
                <a:lnTo>
                  <a:pt x="74476" y="101960"/>
                </a:lnTo>
                <a:lnTo>
                  <a:pt x="67583" y="100254"/>
                </a:lnTo>
                <a:lnTo>
                  <a:pt x="60427" y="97766"/>
                </a:lnTo>
                <a:lnTo>
                  <a:pt x="55044" y="95642"/>
                </a:lnTo>
                <a:close/>
              </a:path>
              <a:path w="127635" h="143509">
                <a:moveTo>
                  <a:pt x="41056" y="0"/>
                </a:moveTo>
                <a:lnTo>
                  <a:pt x="528" y="102761"/>
                </a:lnTo>
                <a:lnTo>
                  <a:pt x="0" y="104164"/>
                </a:lnTo>
                <a:lnTo>
                  <a:pt x="35108" y="118038"/>
                </a:lnTo>
                <a:lnTo>
                  <a:pt x="45375" y="91955"/>
                </a:lnTo>
                <a:lnTo>
                  <a:pt x="45697" y="91955"/>
                </a:lnTo>
                <a:lnTo>
                  <a:pt x="29800" y="85683"/>
                </a:lnTo>
                <a:lnTo>
                  <a:pt x="48456" y="78461"/>
                </a:lnTo>
                <a:lnTo>
                  <a:pt x="40281" y="59150"/>
                </a:lnTo>
                <a:lnTo>
                  <a:pt x="58343" y="59150"/>
                </a:lnTo>
                <a:lnTo>
                  <a:pt x="65538" y="40872"/>
                </a:lnTo>
                <a:lnTo>
                  <a:pt x="49935" y="34721"/>
                </a:lnTo>
                <a:lnTo>
                  <a:pt x="71809" y="24941"/>
                </a:lnTo>
                <a:lnTo>
                  <a:pt x="101847" y="24941"/>
                </a:lnTo>
                <a:lnTo>
                  <a:pt x="98107" y="22842"/>
                </a:lnTo>
                <a:lnTo>
                  <a:pt x="91180" y="19758"/>
                </a:lnTo>
                <a:lnTo>
                  <a:pt x="41056" y="0"/>
                </a:lnTo>
                <a:close/>
              </a:path>
              <a:path w="127635" h="143509">
                <a:moveTo>
                  <a:pt x="51726" y="80636"/>
                </a:moveTo>
                <a:lnTo>
                  <a:pt x="54962" y="95274"/>
                </a:lnTo>
                <a:lnTo>
                  <a:pt x="55044" y="95642"/>
                </a:lnTo>
                <a:lnTo>
                  <a:pt x="60427" y="97766"/>
                </a:lnTo>
                <a:lnTo>
                  <a:pt x="67583" y="100254"/>
                </a:lnTo>
                <a:lnTo>
                  <a:pt x="74476" y="101960"/>
                </a:lnTo>
                <a:lnTo>
                  <a:pt x="80147" y="102761"/>
                </a:lnTo>
                <a:lnTo>
                  <a:pt x="76279" y="102761"/>
                </a:lnTo>
                <a:lnTo>
                  <a:pt x="87473" y="103075"/>
                </a:lnTo>
                <a:lnTo>
                  <a:pt x="90649" y="103075"/>
                </a:lnTo>
                <a:lnTo>
                  <a:pt x="88960" y="95642"/>
                </a:lnTo>
                <a:lnTo>
                  <a:pt x="88876" y="95274"/>
                </a:lnTo>
                <a:lnTo>
                  <a:pt x="51726" y="80636"/>
                </a:lnTo>
                <a:close/>
              </a:path>
              <a:path w="127635" h="143509">
                <a:moveTo>
                  <a:pt x="122034" y="80636"/>
                </a:moveTo>
                <a:lnTo>
                  <a:pt x="51726" y="80636"/>
                </a:lnTo>
                <a:lnTo>
                  <a:pt x="88876" y="95274"/>
                </a:lnTo>
                <a:lnTo>
                  <a:pt x="90578" y="102761"/>
                </a:lnTo>
                <a:lnTo>
                  <a:pt x="90649" y="103075"/>
                </a:lnTo>
                <a:lnTo>
                  <a:pt x="87473" y="103075"/>
                </a:lnTo>
                <a:lnTo>
                  <a:pt x="95787" y="102761"/>
                </a:lnTo>
                <a:lnTo>
                  <a:pt x="103012" y="100520"/>
                </a:lnTo>
                <a:lnTo>
                  <a:pt x="115347" y="91955"/>
                </a:lnTo>
                <a:lnTo>
                  <a:pt x="120017" y="85819"/>
                </a:lnTo>
                <a:lnTo>
                  <a:pt x="122034" y="80636"/>
                </a:lnTo>
                <a:close/>
              </a:path>
              <a:path w="127635" h="143509">
                <a:moveTo>
                  <a:pt x="55917" y="65313"/>
                </a:moveTo>
                <a:lnTo>
                  <a:pt x="49886" y="80636"/>
                </a:lnTo>
                <a:lnTo>
                  <a:pt x="49603" y="81212"/>
                </a:lnTo>
                <a:lnTo>
                  <a:pt x="45375" y="91955"/>
                </a:lnTo>
                <a:lnTo>
                  <a:pt x="45697" y="91955"/>
                </a:lnTo>
                <a:lnTo>
                  <a:pt x="55044" y="95642"/>
                </a:lnTo>
                <a:lnTo>
                  <a:pt x="51726" y="80636"/>
                </a:lnTo>
                <a:lnTo>
                  <a:pt x="122034" y="80636"/>
                </a:lnTo>
                <a:lnTo>
                  <a:pt x="125172" y="72573"/>
                </a:lnTo>
                <a:lnTo>
                  <a:pt x="77557" y="72573"/>
                </a:lnTo>
                <a:lnTo>
                  <a:pt x="73537" y="72259"/>
                </a:lnTo>
                <a:lnTo>
                  <a:pt x="55917" y="65313"/>
                </a:lnTo>
                <a:close/>
              </a:path>
              <a:path w="127635" h="143509">
                <a:moveTo>
                  <a:pt x="48456" y="78461"/>
                </a:moveTo>
                <a:lnTo>
                  <a:pt x="29800" y="85683"/>
                </a:lnTo>
                <a:lnTo>
                  <a:pt x="45697" y="91955"/>
                </a:lnTo>
                <a:lnTo>
                  <a:pt x="45375" y="91955"/>
                </a:lnTo>
                <a:lnTo>
                  <a:pt x="49603" y="81212"/>
                </a:lnTo>
                <a:lnTo>
                  <a:pt x="49377" y="80636"/>
                </a:lnTo>
                <a:lnTo>
                  <a:pt x="48456" y="78461"/>
                </a:lnTo>
                <a:close/>
              </a:path>
              <a:path w="127635" h="143509">
                <a:moveTo>
                  <a:pt x="51087" y="77442"/>
                </a:moveTo>
                <a:lnTo>
                  <a:pt x="48456" y="78461"/>
                </a:lnTo>
                <a:lnTo>
                  <a:pt x="49621" y="81212"/>
                </a:lnTo>
                <a:lnTo>
                  <a:pt x="49830" y="80636"/>
                </a:lnTo>
                <a:lnTo>
                  <a:pt x="51087" y="77442"/>
                </a:lnTo>
                <a:close/>
              </a:path>
              <a:path w="127635" h="143509">
                <a:moveTo>
                  <a:pt x="40281" y="59150"/>
                </a:moveTo>
                <a:lnTo>
                  <a:pt x="48456" y="78461"/>
                </a:lnTo>
                <a:lnTo>
                  <a:pt x="51087" y="77442"/>
                </a:lnTo>
                <a:lnTo>
                  <a:pt x="53059" y="72573"/>
                </a:lnTo>
                <a:lnTo>
                  <a:pt x="55917" y="65313"/>
                </a:lnTo>
                <a:lnTo>
                  <a:pt x="40281" y="59150"/>
                </a:lnTo>
                <a:close/>
              </a:path>
              <a:path w="127635" h="143509">
                <a:moveTo>
                  <a:pt x="101847" y="24941"/>
                </a:moveTo>
                <a:lnTo>
                  <a:pt x="71809" y="24941"/>
                </a:lnTo>
                <a:lnTo>
                  <a:pt x="65538" y="40872"/>
                </a:lnTo>
                <a:lnTo>
                  <a:pt x="83191" y="47831"/>
                </a:lnTo>
                <a:lnTo>
                  <a:pt x="86321" y="50385"/>
                </a:lnTo>
                <a:lnTo>
                  <a:pt x="89264" y="56532"/>
                </a:lnTo>
                <a:lnTo>
                  <a:pt x="89264" y="59977"/>
                </a:lnTo>
                <a:lnTo>
                  <a:pt x="87787" y="63757"/>
                </a:lnTo>
                <a:lnTo>
                  <a:pt x="86259" y="67526"/>
                </a:lnTo>
                <a:lnTo>
                  <a:pt x="83955" y="70018"/>
                </a:lnTo>
                <a:lnTo>
                  <a:pt x="77557" y="72573"/>
                </a:lnTo>
                <a:lnTo>
                  <a:pt x="125172" y="72573"/>
                </a:lnTo>
                <a:lnTo>
                  <a:pt x="126167" y="70018"/>
                </a:lnTo>
                <a:lnTo>
                  <a:pt x="126289" y="69704"/>
                </a:lnTo>
                <a:lnTo>
                  <a:pt x="127116" y="61966"/>
                </a:lnTo>
                <a:lnTo>
                  <a:pt x="104310" y="26325"/>
                </a:lnTo>
                <a:lnTo>
                  <a:pt x="101847" y="24941"/>
                </a:lnTo>
                <a:close/>
              </a:path>
              <a:path w="127635" h="143509">
                <a:moveTo>
                  <a:pt x="58343" y="59150"/>
                </a:moveTo>
                <a:lnTo>
                  <a:pt x="40281" y="59150"/>
                </a:lnTo>
                <a:lnTo>
                  <a:pt x="55917" y="65313"/>
                </a:lnTo>
                <a:lnTo>
                  <a:pt x="58343" y="59150"/>
                </a:lnTo>
                <a:close/>
              </a:path>
              <a:path w="127635" h="143509">
                <a:moveTo>
                  <a:pt x="71809" y="24941"/>
                </a:moveTo>
                <a:lnTo>
                  <a:pt x="49935" y="34721"/>
                </a:lnTo>
                <a:lnTo>
                  <a:pt x="65538" y="40872"/>
                </a:lnTo>
                <a:lnTo>
                  <a:pt x="71809" y="249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51455" y="9704273"/>
            <a:ext cx="127635" cy="143510"/>
          </a:xfrm>
          <a:custGeom>
            <a:avLst/>
            <a:gdLst/>
            <a:ahLst/>
            <a:cxnLst/>
            <a:rect l="l" t="t" r="r" b="b"/>
            <a:pathLst>
              <a:path w="127635" h="143509">
                <a:moveTo>
                  <a:pt x="0" y="104101"/>
                </a:moveTo>
                <a:lnTo>
                  <a:pt x="41056" y="0"/>
                </a:lnTo>
                <a:lnTo>
                  <a:pt x="91180" y="19758"/>
                </a:lnTo>
                <a:lnTo>
                  <a:pt x="98107" y="22842"/>
                </a:lnTo>
                <a:lnTo>
                  <a:pt x="125577" y="54542"/>
                </a:lnTo>
                <a:lnTo>
                  <a:pt x="127116" y="61966"/>
                </a:lnTo>
                <a:lnTo>
                  <a:pt x="126289" y="69704"/>
                </a:lnTo>
                <a:lnTo>
                  <a:pt x="123148" y="77756"/>
                </a:lnTo>
                <a:lnTo>
                  <a:pt x="120017" y="85819"/>
                </a:lnTo>
                <a:lnTo>
                  <a:pt x="115347" y="91955"/>
                </a:lnTo>
                <a:lnTo>
                  <a:pt x="109148" y="96237"/>
                </a:lnTo>
                <a:lnTo>
                  <a:pt x="103012" y="100520"/>
                </a:lnTo>
                <a:lnTo>
                  <a:pt x="60427" y="97766"/>
                </a:lnTo>
                <a:lnTo>
                  <a:pt x="29800" y="85683"/>
                </a:lnTo>
                <a:lnTo>
                  <a:pt x="51087" y="77442"/>
                </a:lnTo>
                <a:lnTo>
                  <a:pt x="35108" y="118038"/>
                </a:lnTo>
                <a:lnTo>
                  <a:pt x="0" y="104164"/>
                </a:lnTo>
                <a:close/>
              </a:path>
              <a:path w="127635" h="143509">
                <a:moveTo>
                  <a:pt x="49621" y="81212"/>
                </a:moveTo>
                <a:lnTo>
                  <a:pt x="40281" y="59150"/>
                </a:lnTo>
                <a:lnTo>
                  <a:pt x="68678" y="70343"/>
                </a:lnTo>
                <a:lnTo>
                  <a:pt x="73537" y="72259"/>
                </a:lnTo>
                <a:lnTo>
                  <a:pt x="77557" y="72573"/>
                </a:lnTo>
                <a:lnTo>
                  <a:pt x="89264" y="59977"/>
                </a:lnTo>
                <a:lnTo>
                  <a:pt x="89264" y="56532"/>
                </a:lnTo>
                <a:lnTo>
                  <a:pt x="87787" y="53464"/>
                </a:lnTo>
                <a:lnTo>
                  <a:pt x="86321" y="50385"/>
                </a:lnTo>
                <a:lnTo>
                  <a:pt x="83191" y="47831"/>
                </a:lnTo>
                <a:lnTo>
                  <a:pt x="78332" y="45914"/>
                </a:lnTo>
                <a:lnTo>
                  <a:pt x="49935" y="34721"/>
                </a:lnTo>
                <a:lnTo>
                  <a:pt x="71809" y="24941"/>
                </a:lnTo>
                <a:lnTo>
                  <a:pt x="49684" y="81149"/>
                </a:lnTo>
                <a:close/>
              </a:path>
              <a:path w="127635" h="143509">
                <a:moveTo>
                  <a:pt x="62343" y="128655"/>
                </a:moveTo>
                <a:lnTo>
                  <a:pt x="51726" y="80636"/>
                </a:lnTo>
                <a:lnTo>
                  <a:pt x="88876" y="95274"/>
                </a:lnTo>
                <a:lnTo>
                  <a:pt x="99818" y="143430"/>
                </a:lnTo>
                <a:lnTo>
                  <a:pt x="62343" y="128655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1488" y="9750567"/>
            <a:ext cx="123825" cy="136525"/>
          </a:xfrm>
          <a:custGeom>
            <a:avLst/>
            <a:gdLst/>
            <a:ahLst/>
            <a:cxnLst/>
            <a:rect l="l" t="t" r="r" b="b"/>
            <a:pathLst>
              <a:path w="123825" h="136525">
                <a:moveTo>
                  <a:pt x="19568" y="82432"/>
                </a:moveTo>
                <a:lnTo>
                  <a:pt x="4982" y="109221"/>
                </a:lnTo>
                <a:lnTo>
                  <a:pt x="0" y="118488"/>
                </a:lnTo>
                <a:lnTo>
                  <a:pt x="33119" y="136519"/>
                </a:lnTo>
                <a:lnTo>
                  <a:pt x="47988" y="109221"/>
                </a:lnTo>
                <a:lnTo>
                  <a:pt x="38490" y="109221"/>
                </a:lnTo>
                <a:lnTo>
                  <a:pt x="49852" y="99305"/>
                </a:lnTo>
                <a:lnTo>
                  <a:pt x="20208" y="99305"/>
                </a:lnTo>
                <a:lnTo>
                  <a:pt x="19568" y="82432"/>
                </a:lnTo>
                <a:close/>
              </a:path>
              <a:path w="123825" h="136525">
                <a:moveTo>
                  <a:pt x="56595" y="93421"/>
                </a:moveTo>
                <a:lnTo>
                  <a:pt x="38490" y="109221"/>
                </a:lnTo>
                <a:lnTo>
                  <a:pt x="52555" y="100837"/>
                </a:lnTo>
                <a:lnTo>
                  <a:pt x="56595" y="93421"/>
                </a:lnTo>
                <a:close/>
              </a:path>
              <a:path w="123825" h="136525">
                <a:moveTo>
                  <a:pt x="52555" y="100837"/>
                </a:moveTo>
                <a:lnTo>
                  <a:pt x="38490" y="109221"/>
                </a:lnTo>
                <a:lnTo>
                  <a:pt x="47988" y="109221"/>
                </a:lnTo>
                <a:lnTo>
                  <a:pt x="52555" y="100837"/>
                </a:lnTo>
                <a:close/>
              </a:path>
              <a:path w="123825" h="136525">
                <a:moveTo>
                  <a:pt x="64995" y="93421"/>
                </a:moveTo>
                <a:lnTo>
                  <a:pt x="56595" y="93421"/>
                </a:lnTo>
                <a:lnTo>
                  <a:pt x="52555" y="100837"/>
                </a:lnTo>
                <a:lnTo>
                  <a:pt x="64995" y="93421"/>
                </a:lnTo>
                <a:close/>
              </a:path>
              <a:path w="123825" h="136525">
                <a:moveTo>
                  <a:pt x="23367" y="75652"/>
                </a:moveTo>
                <a:lnTo>
                  <a:pt x="19568" y="82432"/>
                </a:lnTo>
                <a:lnTo>
                  <a:pt x="20208" y="99305"/>
                </a:lnTo>
                <a:lnTo>
                  <a:pt x="23367" y="75652"/>
                </a:lnTo>
                <a:close/>
              </a:path>
              <a:path w="123825" h="136525">
                <a:moveTo>
                  <a:pt x="33759" y="75390"/>
                </a:moveTo>
                <a:lnTo>
                  <a:pt x="23402" y="75390"/>
                </a:lnTo>
                <a:lnTo>
                  <a:pt x="20208" y="99305"/>
                </a:lnTo>
                <a:lnTo>
                  <a:pt x="49852" y="99305"/>
                </a:lnTo>
                <a:lnTo>
                  <a:pt x="56595" y="93421"/>
                </a:lnTo>
                <a:lnTo>
                  <a:pt x="64995" y="93421"/>
                </a:lnTo>
                <a:lnTo>
                  <a:pt x="76254" y="86709"/>
                </a:lnTo>
                <a:lnTo>
                  <a:pt x="53652" y="86709"/>
                </a:lnTo>
                <a:lnTo>
                  <a:pt x="33318" y="75652"/>
                </a:lnTo>
                <a:lnTo>
                  <a:pt x="33759" y="75390"/>
                </a:lnTo>
                <a:close/>
              </a:path>
              <a:path w="123825" h="136525">
                <a:moveTo>
                  <a:pt x="52901" y="64025"/>
                </a:moveTo>
                <a:lnTo>
                  <a:pt x="33318" y="75652"/>
                </a:lnTo>
                <a:lnTo>
                  <a:pt x="53652" y="86709"/>
                </a:lnTo>
                <a:lnTo>
                  <a:pt x="52901" y="64025"/>
                </a:lnTo>
                <a:close/>
              </a:path>
              <a:path w="123825" h="136525">
                <a:moveTo>
                  <a:pt x="91693" y="40993"/>
                </a:moveTo>
                <a:lnTo>
                  <a:pt x="52901" y="64025"/>
                </a:lnTo>
                <a:lnTo>
                  <a:pt x="53652" y="86709"/>
                </a:lnTo>
                <a:lnTo>
                  <a:pt x="76254" y="86709"/>
                </a:lnTo>
                <a:lnTo>
                  <a:pt x="123661" y="58448"/>
                </a:lnTo>
                <a:lnTo>
                  <a:pt x="91693" y="40993"/>
                </a:lnTo>
                <a:close/>
              </a:path>
              <a:path w="123825" h="136525">
                <a:moveTo>
                  <a:pt x="16439" y="0"/>
                </a:moveTo>
                <a:lnTo>
                  <a:pt x="19568" y="82432"/>
                </a:lnTo>
                <a:lnTo>
                  <a:pt x="23402" y="75390"/>
                </a:lnTo>
                <a:lnTo>
                  <a:pt x="33759" y="75390"/>
                </a:lnTo>
                <a:lnTo>
                  <a:pt x="52901" y="64025"/>
                </a:lnTo>
                <a:lnTo>
                  <a:pt x="51412" y="19057"/>
                </a:lnTo>
                <a:lnTo>
                  <a:pt x="16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1425" y="9750567"/>
            <a:ext cx="123825" cy="136525"/>
          </a:xfrm>
          <a:custGeom>
            <a:avLst/>
            <a:gdLst/>
            <a:ahLst/>
            <a:cxnLst/>
            <a:rect l="l" t="t" r="r" b="b"/>
            <a:pathLst>
              <a:path w="123825" h="136525">
                <a:moveTo>
                  <a:pt x="0" y="118488"/>
                </a:moveTo>
                <a:lnTo>
                  <a:pt x="23465" y="75390"/>
                </a:lnTo>
                <a:lnTo>
                  <a:pt x="20271" y="99305"/>
                </a:lnTo>
                <a:lnTo>
                  <a:pt x="16502" y="0"/>
                </a:lnTo>
                <a:lnTo>
                  <a:pt x="51474" y="19057"/>
                </a:lnTo>
                <a:lnTo>
                  <a:pt x="53715" y="86709"/>
                </a:lnTo>
                <a:lnTo>
                  <a:pt x="33381" y="75652"/>
                </a:lnTo>
                <a:lnTo>
                  <a:pt x="91756" y="40993"/>
                </a:lnTo>
                <a:lnTo>
                  <a:pt x="123723" y="58448"/>
                </a:lnTo>
                <a:lnTo>
                  <a:pt x="38553" y="109221"/>
                </a:lnTo>
                <a:lnTo>
                  <a:pt x="56657" y="93421"/>
                </a:lnTo>
                <a:lnTo>
                  <a:pt x="33182" y="136519"/>
                </a:lnTo>
                <a:lnTo>
                  <a:pt x="62" y="118488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21932" y="9862858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5">
                <a:moveTo>
                  <a:pt x="71673" y="0"/>
                </a:moveTo>
                <a:lnTo>
                  <a:pt x="490" y="85421"/>
                </a:lnTo>
                <a:lnTo>
                  <a:pt x="0" y="85934"/>
                </a:lnTo>
                <a:lnTo>
                  <a:pt x="42396" y="121231"/>
                </a:lnTo>
                <a:lnTo>
                  <a:pt x="79650" y="138489"/>
                </a:lnTo>
                <a:lnTo>
                  <a:pt x="87085" y="138854"/>
                </a:lnTo>
                <a:lnTo>
                  <a:pt x="94375" y="138174"/>
                </a:lnTo>
                <a:lnTo>
                  <a:pt x="131839" y="111831"/>
                </a:lnTo>
                <a:lnTo>
                  <a:pt x="135474" y="105242"/>
                </a:lnTo>
                <a:lnTo>
                  <a:pt x="77044" y="105242"/>
                </a:lnTo>
                <a:lnTo>
                  <a:pt x="68353" y="103201"/>
                </a:lnTo>
                <a:lnTo>
                  <a:pt x="64134" y="100960"/>
                </a:lnTo>
                <a:lnTo>
                  <a:pt x="47969" y="87536"/>
                </a:lnTo>
                <a:lnTo>
                  <a:pt x="49226" y="85934"/>
                </a:lnTo>
                <a:lnTo>
                  <a:pt x="81840" y="46742"/>
                </a:lnTo>
                <a:lnTo>
                  <a:pt x="125506" y="46742"/>
                </a:lnTo>
                <a:lnTo>
                  <a:pt x="120773" y="41432"/>
                </a:lnTo>
                <a:lnTo>
                  <a:pt x="114069" y="35297"/>
                </a:lnTo>
                <a:lnTo>
                  <a:pt x="71673" y="0"/>
                </a:lnTo>
                <a:close/>
              </a:path>
              <a:path w="140335" h="139065">
                <a:moveTo>
                  <a:pt x="125506" y="46742"/>
                </a:moveTo>
                <a:lnTo>
                  <a:pt x="81840" y="46742"/>
                </a:lnTo>
                <a:lnTo>
                  <a:pt x="93997" y="56835"/>
                </a:lnTo>
                <a:lnTo>
                  <a:pt x="98091" y="60291"/>
                </a:lnTo>
                <a:lnTo>
                  <a:pt x="101023" y="64071"/>
                </a:lnTo>
                <a:lnTo>
                  <a:pt x="104604" y="72249"/>
                </a:lnTo>
                <a:lnTo>
                  <a:pt x="105052" y="75988"/>
                </a:lnTo>
                <a:lnTo>
                  <a:pt x="105117" y="76531"/>
                </a:lnTo>
                <a:lnTo>
                  <a:pt x="103452" y="85421"/>
                </a:lnTo>
                <a:lnTo>
                  <a:pt x="77044" y="105242"/>
                </a:lnTo>
                <a:lnTo>
                  <a:pt x="135474" y="105242"/>
                </a:lnTo>
                <a:lnTo>
                  <a:pt x="135645" y="104933"/>
                </a:lnTo>
                <a:lnTo>
                  <a:pt x="138288" y="97855"/>
                </a:lnTo>
                <a:lnTo>
                  <a:pt x="139775" y="90604"/>
                </a:lnTo>
                <a:lnTo>
                  <a:pt x="139815" y="89840"/>
                </a:lnTo>
                <a:lnTo>
                  <a:pt x="139936" y="87536"/>
                </a:lnTo>
                <a:lnTo>
                  <a:pt x="140047" y="85421"/>
                </a:lnTo>
                <a:lnTo>
                  <a:pt x="140159" y="83277"/>
                </a:lnTo>
                <a:lnTo>
                  <a:pt x="139544" y="76531"/>
                </a:lnTo>
                <a:lnTo>
                  <a:pt x="126500" y="47855"/>
                </a:lnTo>
                <a:lnTo>
                  <a:pt x="125506" y="467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21932" y="9862858"/>
            <a:ext cx="140335" cy="139065"/>
          </a:xfrm>
          <a:custGeom>
            <a:avLst/>
            <a:gdLst/>
            <a:ahLst/>
            <a:cxnLst/>
            <a:rect l="l" t="t" r="r" b="b"/>
            <a:pathLst>
              <a:path w="140335" h="139065">
                <a:moveTo>
                  <a:pt x="62" y="85934"/>
                </a:moveTo>
                <a:lnTo>
                  <a:pt x="71673" y="0"/>
                </a:lnTo>
                <a:lnTo>
                  <a:pt x="114069" y="35297"/>
                </a:lnTo>
                <a:lnTo>
                  <a:pt x="120773" y="41432"/>
                </a:lnTo>
                <a:lnTo>
                  <a:pt x="139494" y="75988"/>
                </a:lnTo>
                <a:lnTo>
                  <a:pt x="140159" y="83277"/>
                </a:lnTo>
                <a:lnTo>
                  <a:pt x="139775" y="90604"/>
                </a:lnTo>
                <a:lnTo>
                  <a:pt x="121106" y="124692"/>
                </a:lnTo>
                <a:lnTo>
                  <a:pt x="87085" y="138854"/>
                </a:lnTo>
                <a:lnTo>
                  <a:pt x="79650" y="138489"/>
                </a:lnTo>
                <a:lnTo>
                  <a:pt x="42396" y="121231"/>
                </a:lnTo>
                <a:lnTo>
                  <a:pt x="0" y="85934"/>
                </a:lnTo>
                <a:close/>
              </a:path>
              <a:path w="140335" h="139065">
                <a:moveTo>
                  <a:pt x="47893" y="87473"/>
                </a:moveTo>
                <a:lnTo>
                  <a:pt x="60040" y="97567"/>
                </a:lnTo>
                <a:lnTo>
                  <a:pt x="64134" y="100960"/>
                </a:lnTo>
                <a:lnTo>
                  <a:pt x="68353" y="103201"/>
                </a:lnTo>
                <a:lnTo>
                  <a:pt x="72699" y="104216"/>
                </a:lnTo>
                <a:lnTo>
                  <a:pt x="77044" y="105242"/>
                </a:lnTo>
                <a:lnTo>
                  <a:pt x="81400" y="104928"/>
                </a:lnTo>
                <a:lnTo>
                  <a:pt x="85683" y="103263"/>
                </a:lnTo>
                <a:lnTo>
                  <a:pt x="89965" y="101599"/>
                </a:lnTo>
                <a:lnTo>
                  <a:pt x="105117" y="76531"/>
                </a:lnTo>
                <a:lnTo>
                  <a:pt x="104604" y="72249"/>
                </a:lnTo>
                <a:lnTo>
                  <a:pt x="81840" y="46742"/>
                </a:lnTo>
                <a:lnTo>
                  <a:pt x="47893" y="87536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26603" y="9963051"/>
            <a:ext cx="144145" cy="144780"/>
          </a:xfrm>
          <a:custGeom>
            <a:avLst/>
            <a:gdLst/>
            <a:ahLst/>
            <a:cxnLst/>
            <a:rect l="l" t="t" r="r" b="b"/>
            <a:pathLst>
              <a:path w="144144" h="144779">
                <a:moveTo>
                  <a:pt x="82102" y="0"/>
                </a:moveTo>
                <a:lnTo>
                  <a:pt x="0" y="76029"/>
                </a:lnTo>
                <a:lnTo>
                  <a:pt x="63170" y="144320"/>
                </a:lnTo>
                <a:lnTo>
                  <a:pt x="84081" y="125001"/>
                </a:lnTo>
                <a:lnTo>
                  <a:pt x="46103" y="83955"/>
                </a:lnTo>
                <a:lnTo>
                  <a:pt x="45972" y="83955"/>
                </a:lnTo>
                <a:lnTo>
                  <a:pt x="56863" y="73875"/>
                </a:lnTo>
                <a:lnTo>
                  <a:pt x="55181" y="72060"/>
                </a:lnTo>
                <a:lnTo>
                  <a:pt x="75128" y="53579"/>
                </a:lnTo>
                <a:lnTo>
                  <a:pt x="78793" y="53579"/>
                </a:lnTo>
                <a:lnTo>
                  <a:pt x="86384" y="46553"/>
                </a:lnTo>
                <a:lnTo>
                  <a:pt x="125179" y="46553"/>
                </a:lnTo>
                <a:lnTo>
                  <a:pt x="82102" y="0"/>
                </a:lnTo>
                <a:close/>
              </a:path>
              <a:path w="144144" h="144779">
                <a:moveTo>
                  <a:pt x="76820" y="55405"/>
                </a:moveTo>
                <a:lnTo>
                  <a:pt x="56863" y="73875"/>
                </a:lnTo>
                <a:lnTo>
                  <a:pt x="89075" y="108635"/>
                </a:lnTo>
                <a:lnTo>
                  <a:pt x="109022" y="90154"/>
                </a:lnTo>
                <a:lnTo>
                  <a:pt x="76820" y="55405"/>
                </a:lnTo>
                <a:close/>
              </a:path>
              <a:path w="144144" h="144779">
                <a:moveTo>
                  <a:pt x="125179" y="46553"/>
                </a:moveTo>
                <a:lnTo>
                  <a:pt x="86384" y="46553"/>
                </a:lnTo>
                <a:lnTo>
                  <a:pt x="122959" y="86070"/>
                </a:lnTo>
                <a:lnTo>
                  <a:pt x="143869" y="66751"/>
                </a:lnTo>
                <a:lnTo>
                  <a:pt x="125179" y="46553"/>
                </a:lnTo>
                <a:close/>
              </a:path>
              <a:path w="144144" h="144779">
                <a:moveTo>
                  <a:pt x="75128" y="53579"/>
                </a:moveTo>
                <a:lnTo>
                  <a:pt x="55181" y="72060"/>
                </a:lnTo>
                <a:lnTo>
                  <a:pt x="56863" y="73875"/>
                </a:lnTo>
                <a:lnTo>
                  <a:pt x="76820" y="55405"/>
                </a:lnTo>
                <a:lnTo>
                  <a:pt x="75128" y="53579"/>
                </a:lnTo>
                <a:close/>
              </a:path>
              <a:path w="144144" h="144779">
                <a:moveTo>
                  <a:pt x="78793" y="53579"/>
                </a:moveTo>
                <a:lnTo>
                  <a:pt x="75128" y="53579"/>
                </a:lnTo>
                <a:lnTo>
                  <a:pt x="76820" y="55405"/>
                </a:lnTo>
                <a:lnTo>
                  <a:pt x="78793" y="53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26603" y="9963051"/>
            <a:ext cx="144145" cy="144780"/>
          </a:xfrm>
          <a:custGeom>
            <a:avLst/>
            <a:gdLst/>
            <a:ahLst/>
            <a:cxnLst/>
            <a:rect l="l" t="t" r="r" b="b"/>
            <a:pathLst>
              <a:path w="144144" h="144779">
                <a:moveTo>
                  <a:pt x="46103" y="83955"/>
                </a:moveTo>
                <a:lnTo>
                  <a:pt x="84081" y="125001"/>
                </a:lnTo>
                <a:lnTo>
                  <a:pt x="63170" y="144320"/>
                </a:lnTo>
                <a:lnTo>
                  <a:pt x="0" y="76029"/>
                </a:lnTo>
                <a:lnTo>
                  <a:pt x="82102" y="0"/>
                </a:lnTo>
                <a:lnTo>
                  <a:pt x="143869" y="66751"/>
                </a:lnTo>
                <a:lnTo>
                  <a:pt x="122959" y="86070"/>
                </a:lnTo>
                <a:lnTo>
                  <a:pt x="86384" y="46553"/>
                </a:lnTo>
                <a:lnTo>
                  <a:pt x="46040" y="83892"/>
                </a:lnTo>
                <a:close/>
              </a:path>
              <a:path w="144144" h="144779">
                <a:moveTo>
                  <a:pt x="75128" y="53579"/>
                </a:moveTo>
                <a:lnTo>
                  <a:pt x="109022" y="90154"/>
                </a:lnTo>
                <a:lnTo>
                  <a:pt x="89075" y="108635"/>
                </a:lnTo>
                <a:lnTo>
                  <a:pt x="55181" y="72060"/>
                </a:lnTo>
                <a:lnTo>
                  <a:pt x="75128" y="53579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04165" y="10064973"/>
            <a:ext cx="134620" cy="118110"/>
          </a:xfrm>
          <a:custGeom>
            <a:avLst/>
            <a:gdLst/>
            <a:ahLst/>
            <a:cxnLst/>
            <a:rect l="l" t="t" r="r" b="b"/>
            <a:pathLst>
              <a:path w="134620" h="118109">
                <a:moveTo>
                  <a:pt x="81212" y="0"/>
                </a:moveTo>
                <a:lnTo>
                  <a:pt x="43674" y="22512"/>
                </a:lnTo>
                <a:lnTo>
                  <a:pt x="42846" y="26794"/>
                </a:lnTo>
                <a:lnTo>
                  <a:pt x="43223" y="35621"/>
                </a:lnTo>
                <a:lnTo>
                  <a:pt x="44061" y="40030"/>
                </a:lnTo>
                <a:lnTo>
                  <a:pt x="46867" y="48919"/>
                </a:lnTo>
                <a:lnTo>
                  <a:pt x="48532" y="53202"/>
                </a:lnTo>
                <a:lnTo>
                  <a:pt x="57034" y="71934"/>
                </a:lnTo>
                <a:lnTo>
                  <a:pt x="57998" y="74877"/>
                </a:lnTo>
                <a:lnTo>
                  <a:pt x="58762" y="79861"/>
                </a:lnTo>
                <a:lnTo>
                  <a:pt x="58186" y="81714"/>
                </a:lnTo>
                <a:lnTo>
                  <a:pt x="55506" y="83704"/>
                </a:lnTo>
                <a:lnTo>
                  <a:pt x="54354" y="83955"/>
                </a:lnTo>
                <a:lnTo>
                  <a:pt x="51726" y="83505"/>
                </a:lnTo>
                <a:lnTo>
                  <a:pt x="29988" y="45139"/>
                </a:lnTo>
                <a:lnTo>
                  <a:pt x="29349" y="39004"/>
                </a:lnTo>
                <a:lnTo>
                  <a:pt x="0" y="45527"/>
                </a:lnTo>
                <a:lnTo>
                  <a:pt x="15717" y="85897"/>
                </a:lnTo>
                <a:lnTo>
                  <a:pt x="48344" y="116059"/>
                </a:lnTo>
                <a:lnTo>
                  <a:pt x="55443" y="117975"/>
                </a:lnTo>
                <a:lnTo>
                  <a:pt x="69254" y="117462"/>
                </a:lnTo>
                <a:lnTo>
                  <a:pt x="93484" y="91379"/>
                </a:lnTo>
                <a:lnTo>
                  <a:pt x="92970" y="82552"/>
                </a:lnTo>
                <a:lnTo>
                  <a:pt x="92206" y="78133"/>
                </a:lnTo>
                <a:lnTo>
                  <a:pt x="89389" y="69317"/>
                </a:lnTo>
                <a:lnTo>
                  <a:pt x="87725" y="65097"/>
                </a:lnTo>
                <a:lnTo>
                  <a:pt x="78908" y="46354"/>
                </a:lnTo>
                <a:lnTo>
                  <a:pt x="77945" y="43422"/>
                </a:lnTo>
                <a:lnTo>
                  <a:pt x="77055" y="38553"/>
                </a:lnTo>
                <a:lnTo>
                  <a:pt x="77631" y="36763"/>
                </a:lnTo>
                <a:lnTo>
                  <a:pt x="80186" y="34847"/>
                </a:lnTo>
                <a:lnTo>
                  <a:pt x="81400" y="34470"/>
                </a:lnTo>
                <a:lnTo>
                  <a:pt x="84154" y="34721"/>
                </a:lnTo>
                <a:lnTo>
                  <a:pt x="105253" y="73212"/>
                </a:lnTo>
                <a:lnTo>
                  <a:pt x="134027" y="66113"/>
                </a:lnTo>
                <a:lnTo>
                  <a:pt x="116886" y="26344"/>
                </a:lnTo>
                <a:lnTo>
                  <a:pt x="88300" y="1978"/>
                </a:lnTo>
                <a:lnTo>
                  <a:pt x="812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04165" y="10064973"/>
            <a:ext cx="134620" cy="118110"/>
          </a:xfrm>
          <a:custGeom>
            <a:avLst/>
            <a:gdLst/>
            <a:ahLst/>
            <a:cxnLst/>
            <a:rect l="l" t="t" r="r" b="b"/>
            <a:pathLst>
              <a:path w="134620" h="118109">
                <a:moveTo>
                  <a:pt x="19695" y="91630"/>
                </a:moveTo>
                <a:lnTo>
                  <a:pt x="638" y="52113"/>
                </a:lnTo>
                <a:lnTo>
                  <a:pt x="0" y="45527"/>
                </a:lnTo>
                <a:lnTo>
                  <a:pt x="29349" y="39004"/>
                </a:lnTo>
                <a:lnTo>
                  <a:pt x="29988" y="45139"/>
                </a:lnTo>
                <a:lnTo>
                  <a:pt x="31527" y="51349"/>
                </a:lnTo>
                <a:lnTo>
                  <a:pt x="33957" y="57736"/>
                </a:lnTo>
                <a:lnTo>
                  <a:pt x="36323" y="64134"/>
                </a:lnTo>
                <a:lnTo>
                  <a:pt x="39391" y="69830"/>
                </a:lnTo>
                <a:lnTo>
                  <a:pt x="53076" y="83704"/>
                </a:lnTo>
                <a:lnTo>
                  <a:pt x="54354" y="83955"/>
                </a:lnTo>
                <a:lnTo>
                  <a:pt x="55506" y="83704"/>
                </a:lnTo>
                <a:lnTo>
                  <a:pt x="56521" y="82929"/>
                </a:lnTo>
                <a:lnTo>
                  <a:pt x="58186" y="81714"/>
                </a:lnTo>
                <a:lnTo>
                  <a:pt x="58762" y="79861"/>
                </a:lnTo>
                <a:lnTo>
                  <a:pt x="58385" y="77369"/>
                </a:lnTo>
                <a:lnTo>
                  <a:pt x="57998" y="74877"/>
                </a:lnTo>
                <a:lnTo>
                  <a:pt x="57034" y="71934"/>
                </a:lnTo>
                <a:lnTo>
                  <a:pt x="55506" y="68479"/>
                </a:lnTo>
                <a:lnTo>
                  <a:pt x="53966" y="65034"/>
                </a:lnTo>
                <a:lnTo>
                  <a:pt x="52239" y="61317"/>
                </a:lnTo>
                <a:lnTo>
                  <a:pt x="50385" y="57233"/>
                </a:lnTo>
                <a:lnTo>
                  <a:pt x="43035" y="31203"/>
                </a:lnTo>
                <a:lnTo>
                  <a:pt x="42846" y="26794"/>
                </a:lnTo>
                <a:lnTo>
                  <a:pt x="74301" y="261"/>
                </a:lnTo>
                <a:lnTo>
                  <a:pt x="81212" y="0"/>
                </a:lnTo>
                <a:lnTo>
                  <a:pt x="116886" y="26344"/>
                </a:lnTo>
                <a:lnTo>
                  <a:pt x="128205" y="45789"/>
                </a:lnTo>
                <a:lnTo>
                  <a:pt x="131273" y="52626"/>
                </a:lnTo>
                <a:lnTo>
                  <a:pt x="133252" y="59401"/>
                </a:lnTo>
                <a:lnTo>
                  <a:pt x="134027" y="66113"/>
                </a:lnTo>
                <a:lnTo>
                  <a:pt x="105253" y="73212"/>
                </a:lnTo>
                <a:lnTo>
                  <a:pt x="104164" y="67076"/>
                </a:lnTo>
                <a:lnTo>
                  <a:pt x="102698" y="61579"/>
                </a:lnTo>
                <a:lnTo>
                  <a:pt x="100708" y="56595"/>
                </a:lnTo>
                <a:lnTo>
                  <a:pt x="98729" y="51600"/>
                </a:lnTo>
                <a:lnTo>
                  <a:pt x="96300" y="47129"/>
                </a:lnTo>
                <a:lnTo>
                  <a:pt x="81400" y="34470"/>
                </a:lnTo>
                <a:lnTo>
                  <a:pt x="80186" y="34847"/>
                </a:lnTo>
                <a:lnTo>
                  <a:pt x="79159" y="35621"/>
                </a:lnTo>
                <a:lnTo>
                  <a:pt x="77631" y="36763"/>
                </a:lnTo>
                <a:lnTo>
                  <a:pt x="77055" y="38553"/>
                </a:lnTo>
                <a:lnTo>
                  <a:pt x="77495" y="40993"/>
                </a:lnTo>
                <a:lnTo>
                  <a:pt x="77945" y="43422"/>
                </a:lnTo>
                <a:lnTo>
                  <a:pt x="78908" y="46354"/>
                </a:lnTo>
                <a:lnTo>
                  <a:pt x="80500" y="49810"/>
                </a:lnTo>
                <a:lnTo>
                  <a:pt x="82102" y="53202"/>
                </a:lnTo>
                <a:lnTo>
                  <a:pt x="83829" y="56972"/>
                </a:lnTo>
                <a:lnTo>
                  <a:pt x="93484" y="91379"/>
                </a:lnTo>
                <a:lnTo>
                  <a:pt x="92594" y="95662"/>
                </a:lnTo>
                <a:lnTo>
                  <a:pt x="55443" y="117975"/>
                </a:lnTo>
                <a:lnTo>
                  <a:pt x="48344" y="116059"/>
                </a:lnTo>
                <a:lnTo>
                  <a:pt x="40993" y="111902"/>
                </a:lnTo>
                <a:lnTo>
                  <a:pt x="35520" y="108304"/>
                </a:lnTo>
                <a:lnTo>
                  <a:pt x="30140" y="103741"/>
                </a:lnTo>
                <a:lnTo>
                  <a:pt x="24846" y="98206"/>
                </a:lnTo>
                <a:lnTo>
                  <a:pt x="19632" y="91693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64912" y="10152964"/>
            <a:ext cx="115570" cy="90805"/>
          </a:xfrm>
          <a:custGeom>
            <a:avLst/>
            <a:gdLst/>
            <a:ahLst/>
            <a:cxnLst/>
            <a:rect l="l" t="t" r="r" b="b"/>
            <a:pathLst>
              <a:path w="115570" h="90804">
                <a:moveTo>
                  <a:pt x="95400" y="0"/>
                </a:moveTo>
                <a:lnTo>
                  <a:pt x="0" y="58438"/>
                </a:lnTo>
                <a:lnTo>
                  <a:pt x="19695" y="90604"/>
                </a:lnTo>
                <a:lnTo>
                  <a:pt x="115095" y="32156"/>
                </a:lnTo>
                <a:lnTo>
                  <a:pt x="9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264912" y="10152964"/>
            <a:ext cx="115570" cy="90805"/>
          </a:xfrm>
          <a:custGeom>
            <a:avLst/>
            <a:gdLst/>
            <a:ahLst/>
            <a:cxnLst/>
            <a:rect l="l" t="t" r="r" b="b"/>
            <a:pathLst>
              <a:path w="115570" h="90804">
                <a:moveTo>
                  <a:pt x="0" y="58438"/>
                </a:moveTo>
                <a:lnTo>
                  <a:pt x="95400" y="0"/>
                </a:lnTo>
                <a:lnTo>
                  <a:pt x="115095" y="32156"/>
                </a:lnTo>
                <a:lnTo>
                  <a:pt x="19695" y="90604"/>
                </a:lnTo>
                <a:lnTo>
                  <a:pt x="0" y="58438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3253" y="10229948"/>
            <a:ext cx="121920" cy="126364"/>
          </a:xfrm>
          <a:custGeom>
            <a:avLst/>
            <a:gdLst/>
            <a:ahLst/>
            <a:cxnLst/>
            <a:rect l="l" t="t" r="r" b="b"/>
            <a:pathLst>
              <a:path w="121920" h="126365">
                <a:moveTo>
                  <a:pt x="64259" y="0"/>
                </a:moveTo>
                <a:lnTo>
                  <a:pt x="25444" y="10230"/>
                </a:lnTo>
                <a:lnTo>
                  <a:pt x="764" y="48082"/>
                </a:lnTo>
                <a:lnTo>
                  <a:pt x="0" y="55757"/>
                </a:lnTo>
                <a:lnTo>
                  <a:pt x="1456" y="71233"/>
                </a:lnTo>
                <a:lnTo>
                  <a:pt x="1528" y="71997"/>
                </a:lnTo>
                <a:lnTo>
                  <a:pt x="22187" y="109598"/>
                </a:lnTo>
                <a:lnTo>
                  <a:pt x="42012" y="125974"/>
                </a:lnTo>
                <a:lnTo>
                  <a:pt x="40842" y="122606"/>
                </a:lnTo>
                <a:lnTo>
                  <a:pt x="31967" y="94311"/>
                </a:lnTo>
                <a:lnTo>
                  <a:pt x="44409" y="88277"/>
                </a:lnTo>
                <a:lnTo>
                  <a:pt x="44635" y="88277"/>
                </a:lnTo>
                <a:lnTo>
                  <a:pt x="40543" y="84269"/>
                </a:lnTo>
                <a:lnTo>
                  <a:pt x="38132" y="80950"/>
                </a:lnTo>
                <a:lnTo>
                  <a:pt x="37973" y="80684"/>
                </a:lnTo>
                <a:lnTo>
                  <a:pt x="36187" y="76981"/>
                </a:lnTo>
                <a:lnTo>
                  <a:pt x="34396" y="73338"/>
                </a:lnTo>
                <a:lnTo>
                  <a:pt x="33381" y="69757"/>
                </a:lnTo>
                <a:lnTo>
                  <a:pt x="32993" y="62720"/>
                </a:lnTo>
                <a:lnTo>
                  <a:pt x="33375" y="59903"/>
                </a:lnTo>
                <a:lnTo>
                  <a:pt x="61066" y="37339"/>
                </a:lnTo>
                <a:lnTo>
                  <a:pt x="64710" y="36951"/>
                </a:lnTo>
                <a:lnTo>
                  <a:pt x="112914" y="36951"/>
                </a:lnTo>
                <a:lnTo>
                  <a:pt x="110202" y="31892"/>
                </a:lnTo>
                <a:lnTo>
                  <a:pt x="71673" y="1214"/>
                </a:lnTo>
                <a:lnTo>
                  <a:pt x="64259" y="0"/>
                </a:lnTo>
                <a:close/>
              </a:path>
              <a:path w="121920" h="126365">
                <a:moveTo>
                  <a:pt x="70207" y="75767"/>
                </a:moveTo>
                <a:lnTo>
                  <a:pt x="31967" y="94311"/>
                </a:lnTo>
                <a:lnTo>
                  <a:pt x="41899" y="125974"/>
                </a:lnTo>
                <a:lnTo>
                  <a:pt x="43498" y="122606"/>
                </a:lnTo>
                <a:lnTo>
                  <a:pt x="55945" y="95651"/>
                </a:lnTo>
                <a:lnTo>
                  <a:pt x="50773" y="93096"/>
                </a:lnTo>
                <a:lnTo>
                  <a:pt x="46679" y="90279"/>
                </a:lnTo>
                <a:lnTo>
                  <a:pt x="44635" y="88277"/>
                </a:lnTo>
                <a:lnTo>
                  <a:pt x="76287" y="88277"/>
                </a:lnTo>
                <a:lnTo>
                  <a:pt x="70207" y="75767"/>
                </a:lnTo>
                <a:close/>
              </a:path>
              <a:path w="121920" h="126365">
                <a:moveTo>
                  <a:pt x="76287" y="88277"/>
                </a:moveTo>
                <a:lnTo>
                  <a:pt x="44635" y="88277"/>
                </a:lnTo>
                <a:lnTo>
                  <a:pt x="46679" y="90279"/>
                </a:lnTo>
                <a:lnTo>
                  <a:pt x="50773" y="93096"/>
                </a:lnTo>
                <a:lnTo>
                  <a:pt x="55945" y="95651"/>
                </a:lnTo>
                <a:lnTo>
                  <a:pt x="41943" y="125974"/>
                </a:lnTo>
                <a:lnTo>
                  <a:pt x="84531" y="105242"/>
                </a:lnTo>
                <a:lnTo>
                  <a:pt x="76287" y="88277"/>
                </a:lnTo>
                <a:close/>
              </a:path>
              <a:path w="121920" h="126365">
                <a:moveTo>
                  <a:pt x="112914" y="36951"/>
                </a:moveTo>
                <a:lnTo>
                  <a:pt x="64710" y="36951"/>
                </a:lnTo>
                <a:lnTo>
                  <a:pt x="68165" y="37339"/>
                </a:lnTo>
                <a:lnTo>
                  <a:pt x="74552" y="39380"/>
                </a:lnTo>
                <a:lnTo>
                  <a:pt x="86833" y="53066"/>
                </a:lnTo>
                <a:lnTo>
                  <a:pt x="89002" y="57485"/>
                </a:lnTo>
                <a:lnTo>
                  <a:pt x="90028" y="62019"/>
                </a:lnTo>
                <a:lnTo>
                  <a:pt x="89903" y="71233"/>
                </a:lnTo>
                <a:lnTo>
                  <a:pt x="88873" y="75767"/>
                </a:lnTo>
                <a:lnTo>
                  <a:pt x="88814" y="76029"/>
                </a:lnTo>
                <a:lnTo>
                  <a:pt x="86823" y="80684"/>
                </a:lnTo>
                <a:lnTo>
                  <a:pt x="86709" y="80950"/>
                </a:lnTo>
                <a:lnTo>
                  <a:pt x="116373" y="93358"/>
                </a:lnTo>
                <a:lnTo>
                  <a:pt x="121357" y="67013"/>
                </a:lnTo>
                <a:lnTo>
                  <a:pt x="120616" y="59903"/>
                </a:lnTo>
                <a:lnTo>
                  <a:pt x="119135" y="53066"/>
                </a:lnTo>
                <a:lnTo>
                  <a:pt x="119051" y="52680"/>
                </a:lnTo>
                <a:lnTo>
                  <a:pt x="116657" y="45349"/>
                </a:lnTo>
                <a:lnTo>
                  <a:pt x="113431" y="37915"/>
                </a:lnTo>
                <a:lnTo>
                  <a:pt x="112914" y="36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13253" y="10229948"/>
            <a:ext cx="121920" cy="126364"/>
          </a:xfrm>
          <a:custGeom>
            <a:avLst/>
            <a:gdLst/>
            <a:ahLst/>
            <a:cxnLst/>
            <a:rect l="l" t="t" r="r" b="b"/>
            <a:pathLst>
              <a:path w="121920" h="126365">
                <a:moveTo>
                  <a:pt x="7863" y="88238"/>
                </a:moveTo>
                <a:lnTo>
                  <a:pt x="3895" y="80112"/>
                </a:lnTo>
                <a:lnTo>
                  <a:pt x="1528" y="71997"/>
                </a:lnTo>
                <a:lnTo>
                  <a:pt x="764" y="63872"/>
                </a:lnTo>
                <a:lnTo>
                  <a:pt x="0" y="55757"/>
                </a:lnTo>
                <a:lnTo>
                  <a:pt x="764" y="48082"/>
                </a:lnTo>
                <a:lnTo>
                  <a:pt x="2942" y="40794"/>
                </a:lnTo>
                <a:lnTo>
                  <a:pt x="5109" y="33506"/>
                </a:lnTo>
                <a:lnTo>
                  <a:pt x="33182" y="6460"/>
                </a:lnTo>
                <a:lnTo>
                  <a:pt x="40920" y="2680"/>
                </a:lnTo>
                <a:lnTo>
                  <a:pt x="48721" y="638"/>
                </a:lnTo>
                <a:lnTo>
                  <a:pt x="56459" y="314"/>
                </a:lnTo>
                <a:lnTo>
                  <a:pt x="64259" y="0"/>
                </a:lnTo>
                <a:lnTo>
                  <a:pt x="71673" y="1214"/>
                </a:lnTo>
                <a:lnTo>
                  <a:pt x="78835" y="4031"/>
                </a:lnTo>
                <a:lnTo>
                  <a:pt x="85997" y="6837"/>
                </a:lnTo>
                <a:lnTo>
                  <a:pt x="113431" y="37915"/>
                </a:lnTo>
                <a:lnTo>
                  <a:pt x="121357" y="67013"/>
                </a:lnTo>
                <a:lnTo>
                  <a:pt x="121298" y="73976"/>
                </a:lnTo>
                <a:lnTo>
                  <a:pt x="120447" y="80684"/>
                </a:lnTo>
                <a:lnTo>
                  <a:pt x="118805" y="87143"/>
                </a:lnTo>
                <a:lnTo>
                  <a:pt x="116373" y="93358"/>
                </a:lnTo>
                <a:lnTo>
                  <a:pt x="86709" y="80950"/>
                </a:lnTo>
                <a:lnTo>
                  <a:pt x="88814" y="76029"/>
                </a:lnTo>
                <a:lnTo>
                  <a:pt x="89903" y="71233"/>
                </a:lnTo>
                <a:lnTo>
                  <a:pt x="89965" y="66626"/>
                </a:lnTo>
                <a:lnTo>
                  <a:pt x="90028" y="62019"/>
                </a:lnTo>
                <a:lnTo>
                  <a:pt x="89002" y="57485"/>
                </a:lnTo>
                <a:lnTo>
                  <a:pt x="86772" y="52940"/>
                </a:lnTo>
                <a:lnTo>
                  <a:pt x="84981" y="49234"/>
                </a:lnTo>
                <a:lnTo>
                  <a:pt x="82740" y="46103"/>
                </a:lnTo>
                <a:lnTo>
                  <a:pt x="80123" y="43611"/>
                </a:lnTo>
                <a:lnTo>
                  <a:pt x="77495" y="41171"/>
                </a:lnTo>
                <a:lnTo>
                  <a:pt x="74552" y="39380"/>
                </a:lnTo>
                <a:lnTo>
                  <a:pt x="71359" y="38365"/>
                </a:lnTo>
                <a:lnTo>
                  <a:pt x="68165" y="37339"/>
                </a:lnTo>
                <a:lnTo>
                  <a:pt x="64710" y="36951"/>
                </a:lnTo>
                <a:lnTo>
                  <a:pt x="61066" y="37339"/>
                </a:lnTo>
                <a:lnTo>
                  <a:pt x="57422" y="37663"/>
                </a:lnTo>
                <a:lnTo>
                  <a:pt x="40281" y="47443"/>
                </a:lnTo>
                <a:lnTo>
                  <a:pt x="37726" y="50124"/>
                </a:lnTo>
                <a:lnTo>
                  <a:pt x="35873" y="53066"/>
                </a:lnTo>
                <a:lnTo>
                  <a:pt x="34658" y="56207"/>
                </a:lnTo>
                <a:lnTo>
                  <a:pt x="33444" y="59401"/>
                </a:lnTo>
                <a:lnTo>
                  <a:pt x="32993" y="62720"/>
                </a:lnTo>
                <a:lnTo>
                  <a:pt x="33182" y="66238"/>
                </a:lnTo>
                <a:lnTo>
                  <a:pt x="33381" y="69757"/>
                </a:lnTo>
                <a:lnTo>
                  <a:pt x="34396" y="73338"/>
                </a:lnTo>
                <a:lnTo>
                  <a:pt x="36187" y="76981"/>
                </a:lnTo>
                <a:lnTo>
                  <a:pt x="38040" y="80824"/>
                </a:lnTo>
                <a:lnTo>
                  <a:pt x="40543" y="84269"/>
                </a:lnTo>
                <a:lnTo>
                  <a:pt x="43611" y="87274"/>
                </a:lnTo>
                <a:lnTo>
                  <a:pt x="46679" y="90279"/>
                </a:lnTo>
                <a:lnTo>
                  <a:pt x="50773" y="93096"/>
                </a:lnTo>
                <a:lnTo>
                  <a:pt x="55945" y="95651"/>
                </a:lnTo>
                <a:lnTo>
                  <a:pt x="41883" y="125964"/>
                </a:lnTo>
                <a:lnTo>
                  <a:pt x="14083" y="99185"/>
                </a:lnTo>
                <a:lnTo>
                  <a:pt x="10714" y="93802"/>
                </a:lnTo>
                <a:lnTo>
                  <a:pt x="7800" y="88300"/>
                </a:lnTo>
                <a:close/>
              </a:path>
              <a:path w="121920" h="126365">
                <a:moveTo>
                  <a:pt x="31967" y="94311"/>
                </a:moveTo>
                <a:lnTo>
                  <a:pt x="70207" y="75767"/>
                </a:lnTo>
                <a:lnTo>
                  <a:pt x="84531" y="105242"/>
                </a:lnTo>
                <a:lnTo>
                  <a:pt x="41946" y="125901"/>
                </a:lnTo>
                <a:lnTo>
                  <a:pt x="31967" y="94311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51939" y="10343823"/>
            <a:ext cx="141605" cy="140335"/>
          </a:xfrm>
          <a:custGeom>
            <a:avLst/>
            <a:gdLst/>
            <a:ahLst/>
            <a:cxnLst/>
            <a:rect l="l" t="t" r="r" b="b"/>
            <a:pathLst>
              <a:path w="141604" h="140334">
                <a:moveTo>
                  <a:pt x="106395" y="0"/>
                </a:moveTo>
                <a:lnTo>
                  <a:pt x="0" y="35234"/>
                </a:lnTo>
                <a:lnTo>
                  <a:pt x="71935" y="35234"/>
                </a:lnTo>
                <a:lnTo>
                  <a:pt x="76407" y="48731"/>
                </a:lnTo>
                <a:lnTo>
                  <a:pt x="60036" y="54154"/>
                </a:lnTo>
                <a:lnTo>
                  <a:pt x="25131" y="110499"/>
                </a:lnTo>
                <a:lnTo>
                  <a:pt x="34848" y="139911"/>
                </a:lnTo>
                <a:lnTo>
                  <a:pt x="140675" y="104865"/>
                </a:lnTo>
                <a:lnTo>
                  <a:pt x="69370" y="104865"/>
                </a:lnTo>
                <a:lnTo>
                  <a:pt x="64836" y="91253"/>
                </a:lnTo>
                <a:lnTo>
                  <a:pt x="81152" y="85846"/>
                </a:lnTo>
                <a:lnTo>
                  <a:pt x="116112" y="29412"/>
                </a:lnTo>
                <a:lnTo>
                  <a:pt x="106395" y="0"/>
                </a:lnTo>
                <a:close/>
              </a:path>
              <a:path w="141604" h="140334">
                <a:moveTo>
                  <a:pt x="81152" y="85846"/>
                </a:moveTo>
                <a:lnTo>
                  <a:pt x="64836" y="91253"/>
                </a:lnTo>
                <a:lnTo>
                  <a:pt x="69370" y="104865"/>
                </a:lnTo>
                <a:lnTo>
                  <a:pt x="81152" y="85846"/>
                </a:lnTo>
                <a:close/>
              </a:path>
              <a:path w="141604" h="140334">
                <a:moveTo>
                  <a:pt x="129484" y="69830"/>
                </a:moveTo>
                <a:lnTo>
                  <a:pt x="81152" y="85846"/>
                </a:lnTo>
                <a:lnTo>
                  <a:pt x="69370" y="104865"/>
                </a:lnTo>
                <a:lnTo>
                  <a:pt x="141096" y="104865"/>
                </a:lnTo>
                <a:lnTo>
                  <a:pt x="129588" y="70144"/>
                </a:lnTo>
                <a:lnTo>
                  <a:pt x="129484" y="69830"/>
                </a:lnTo>
                <a:close/>
              </a:path>
              <a:path w="141604" h="140334">
                <a:moveTo>
                  <a:pt x="71756" y="35234"/>
                </a:moveTo>
                <a:lnTo>
                  <a:pt x="189" y="35234"/>
                </a:lnTo>
                <a:lnTo>
                  <a:pt x="11655" y="69830"/>
                </a:lnTo>
                <a:lnTo>
                  <a:pt x="11760" y="70144"/>
                </a:lnTo>
                <a:lnTo>
                  <a:pt x="60036" y="54154"/>
                </a:lnTo>
                <a:lnTo>
                  <a:pt x="71756" y="35234"/>
                </a:lnTo>
                <a:close/>
              </a:path>
              <a:path w="141604" h="140334">
                <a:moveTo>
                  <a:pt x="71935" y="35234"/>
                </a:moveTo>
                <a:lnTo>
                  <a:pt x="71756" y="35234"/>
                </a:lnTo>
                <a:lnTo>
                  <a:pt x="60036" y="54154"/>
                </a:lnTo>
                <a:lnTo>
                  <a:pt x="76407" y="48731"/>
                </a:lnTo>
                <a:lnTo>
                  <a:pt x="71935" y="352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52129" y="10343823"/>
            <a:ext cx="140970" cy="140335"/>
          </a:xfrm>
          <a:custGeom>
            <a:avLst/>
            <a:gdLst/>
            <a:ahLst/>
            <a:cxnLst/>
            <a:rect l="l" t="t" r="r" b="b"/>
            <a:pathLst>
              <a:path w="140970" h="140334">
                <a:moveTo>
                  <a:pt x="0" y="35171"/>
                </a:moveTo>
                <a:lnTo>
                  <a:pt x="106206" y="0"/>
                </a:lnTo>
                <a:lnTo>
                  <a:pt x="115923" y="29412"/>
                </a:lnTo>
                <a:lnTo>
                  <a:pt x="69181" y="104865"/>
                </a:lnTo>
                <a:lnTo>
                  <a:pt x="64647" y="91253"/>
                </a:lnTo>
                <a:lnTo>
                  <a:pt x="129294" y="69830"/>
                </a:lnTo>
                <a:lnTo>
                  <a:pt x="140864" y="104740"/>
                </a:lnTo>
                <a:lnTo>
                  <a:pt x="34658" y="139911"/>
                </a:lnTo>
                <a:lnTo>
                  <a:pt x="71683" y="35046"/>
                </a:lnTo>
                <a:lnTo>
                  <a:pt x="11570" y="70144"/>
                </a:lnTo>
                <a:lnTo>
                  <a:pt x="0" y="35234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8" name="object 21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2405" y="11689719"/>
            <a:ext cx="221741" cy="130304"/>
          </a:xfrm>
          <a:prstGeom prst="rect">
            <a:avLst/>
          </a:prstGeom>
        </p:spPr>
      </p:pic>
      <p:sp>
        <p:nvSpPr>
          <p:cNvPr id="219" name="object 21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64779" y="11667368"/>
            <a:ext cx="130810" cy="130810"/>
          </a:xfrm>
          <a:custGeom>
            <a:avLst/>
            <a:gdLst/>
            <a:ahLst/>
            <a:cxnLst/>
            <a:rect l="l" t="t" r="r" b="b"/>
            <a:pathLst>
              <a:path w="130810" h="130809">
                <a:moveTo>
                  <a:pt x="53303" y="0"/>
                </a:moveTo>
                <a:lnTo>
                  <a:pt x="17556" y="9842"/>
                </a:lnTo>
                <a:lnTo>
                  <a:pt x="226" y="130760"/>
                </a:lnTo>
                <a:lnTo>
                  <a:pt x="0" y="130760"/>
                </a:lnTo>
                <a:lnTo>
                  <a:pt x="37189" y="120467"/>
                </a:lnTo>
                <a:lnTo>
                  <a:pt x="38681" y="105180"/>
                </a:lnTo>
                <a:lnTo>
                  <a:pt x="38780" y="104164"/>
                </a:lnTo>
                <a:lnTo>
                  <a:pt x="23116" y="104164"/>
                </a:lnTo>
                <a:lnTo>
                  <a:pt x="25095" y="75390"/>
                </a:lnTo>
                <a:lnTo>
                  <a:pt x="42045" y="70715"/>
                </a:lnTo>
                <a:lnTo>
                  <a:pt x="44976" y="40688"/>
                </a:lnTo>
                <a:lnTo>
                  <a:pt x="32770" y="24166"/>
                </a:lnTo>
                <a:lnTo>
                  <a:pt x="46969" y="20271"/>
                </a:lnTo>
                <a:lnTo>
                  <a:pt x="69747" y="20271"/>
                </a:lnTo>
                <a:lnTo>
                  <a:pt x="53303" y="0"/>
                </a:lnTo>
                <a:close/>
              </a:path>
              <a:path w="130810" h="130809">
                <a:moveTo>
                  <a:pt x="103357" y="61704"/>
                </a:moveTo>
                <a:lnTo>
                  <a:pt x="74716" y="61704"/>
                </a:lnTo>
                <a:lnTo>
                  <a:pt x="91218" y="85358"/>
                </a:lnTo>
                <a:lnTo>
                  <a:pt x="80221" y="88395"/>
                </a:lnTo>
                <a:lnTo>
                  <a:pt x="92622" y="105180"/>
                </a:lnTo>
                <a:lnTo>
                  <a:pt x="130223" y="94824"/>
                </a:lnTo>
                <a:lnTo>
                  <a:pt x="103357" y="61704"/>
                </a:lnTo>
                <a:close/>
              </a:path>
              <a:path w="130810" h="130809">
                <a:moveTo>
                  <a:pt x="42045" y="70715"/>
                </a:moveTo>
                <a:lnTo>
                  <a:pt x="25095" y="75390"/>
                </a:lnTo>
                <a:lnTo>
                  <a:pt x="23116" y="104164"/>
                </a:lnTo>
                <a:lnTo>
                  <a:pt x="39214" y="99719"/>
                </a:lnTo>
                <a:lnTo>
                  <a:pt x="42045" y="70715"/>
                </a:lnTo>
                <a:close/>
              </a:path>
              <a:path w="130810" h="130809">
                <a:moveTo>
                  <a:pt x="39214" y="99719"/>
                </a:moveTo>
                <a:lnTo>
                  <a:pt x="23116" y="104164"/>
                </a:lnTo>
                <a:lnTo>
                  <a:pt x="38780" y="104164"/>
                </a:lnTo>
                <a:lnTo>
                  <a:pt x="39214" y="99719"/>
                </a:lnTo>
                <a:close/>
              </a:path>
              <a:path w="130810" h="130809">
                <a:moveTo>
                  <a:pt x="62909" y="64961"/>
                </a:moveTo>
                <a:lnTo>
                  <a:pt x="42045" y="70715"/>
                </a:lnTo>
                <a:lnTo>
                  <a:pt x="39214" y="99719"/>
                </a:lnTo>
                <a:lnTo>
                  <a:pt x="80221" y="88395"/>
                </a:lnTo>
                <a:lnTo>
                  <a:pt x="62909" y="64961"/>
                </a:lnTo>
                <a:close/>
              </a:path>
              <a:path w="130810" h="130809">
                <a:moveTo>
                  <a:pt x="74716" y="61704"/>
                </a:moveTo>
                <a:lnTo>
                  <a:pt x="62909" y="64961"/>
                </a:lnTo>
                <a:lnTo>
                  <a:pt x="80221" y="88395"/>
                </a:lnTo>
                <a:lnTo>
                  <a:pt x="91218" y="85358"/>
                </a:lnTo>
                <a:lnTo>
                  <a:pt x="74716" y="61704"/>
                </a:lnTo>
                <a:close/>
              </a:path>
              <a:path w="130810" h="130809">
                <a:moveTo>
                  <a:pt x="69747" y="20271"/>
                </a:moveTo>
                <a:lnTo>
                  <a:pt x="46969" y="20271"/>
                </a:lnTo>
                <a:lnTo>
                  <a:pt x="44976" y="40688"/>
                </a:lnTo>
                <a:lnTo>
                  <a:pt x="62909" y="64961"/>
                </a:lnTo>
                <a:lnTo>
                  <a:pt x="74716" y="61704"/>
                </a:lnTo>
                <a:lnTo>
                  <a:pt x="103357" y="61704"/>
                </a:lnTo>
                <a:lnTo>
                  <a:pt x="69747" y="20271"/>
                </a:lnTo>
                <a:close/>
              </a:path>
              <a:path w="130810" h="130809">
                <a:moveTo>
                  <a:pt x="46969" y="20271"/>
                </a:moveTo>
                <a:lnTo>
                  <a:pt x="32770" y="24166"/>
                </a:lnTo>
                <a:lnTo>
                  <a:pt x="44976" y="40688"/>
                </a:lnTo>
                <a:lnTo>
                  <a:pt x="46969" y="202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65006" y="11667368"/>
            <a:ext cx="130175" cy="130810"/>
          </a:xfrm>
          <a:custGeom>
            <a:avLst/>
            <a:gdLst/>
            <a:ahLst/>
            <a:cxnLst/>
            <a:rect l="l" t="t" r="r" b="b"/>
            <a:pathLst>
              <a:path w="130175" h="130809">
                <a:moveTo>
                  <a:pt x="0" y="130760"/>
                </a:moveTo>
                <a:lnTo>
                  <a:pt x="17329" y="9842"/>
                </a:lnTo>
                <a:lnTo>
                  <a:pt x="53076" y="0"/>
                </a:lnTo>
                <a:lnTo>
                  <a:pt x="129996" y="94824"/>
                </a:lnTo>
                <a:lnTo>
                  <a:pt x="92395" y="105180"/>
                </a:lnTo>
                <a:lnTo>
                  <a:pt x="32543" y="24166"/>
                </a:lnTo>
                <a:lnTo>
                  <a:pt x="36962" y="120467"/>
                </a:lnTo>
                <a:lnTo>
                  <a:pt x="0" y="130697"/>
                </a:lnTo>
                <a:close/>
              </a:path>
              <a:path w="130175" h="130809">
                <a:moveTo>
                  <a:pt x="22889" y="104164"/>
                </a:moveTo>
                <a:lnTo>
                  <a:pt x="24868" y="75390"/>
                </a:lnTo>
                <a:lnTo>
                  <a:pt x="74489" y="61704"/>
                </a:lnTo>
                <a:lnTo>
                  <a:pt x="90991" y="85358"/>
                </a:lnTo>
                <a:lnTo>
                  <a:pt x="22889" y="104164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80225" y="11619533"/>
            <a:ext cx="143510" cy="130810"/>
          </a:xfrm>
          <a:custGeom>
            <a:avLst/>
            <a:gdLst/>
            <a:ahLst/>
            <a:cxnLst/>
            <a:rect l="l" t="t" r="r" b="b"/>
            <a:pathLst>
              <a:path w="143510" h="130809">
                <a:moveTo>
                  <a:pt x="84468" y="0"/>
                </a:moveTo>
                <a:lnTo>
                  <a:pt x="76091" y="0"/>
                </a:lnTo>
                <a:lnTo>
                  <a:pt x="69701" y="396"/>
                </a:lnTo>
                <a:lnTo>
                  <a:pt x="63096" y="1585"/>
                </a:lnTo>
                <a:lnTo>
                  <a:pt x="56276" y="3564"/>
                </a:lnTo>
                <a:lnTo>
                  <a:pt x="49244" y="6334"/>
                </a:lnTo>
                <a:lnTo>
                  <a:pt x="0" y="28135"/>
                </a:lnTo>
                <a:lnTo>
                  <a:pt x="45338" y="130446"/>
                </a:lnTo>
                <a:lnTo>
                  <a:pt x="79809" y="115169"/>
                </a:lnTo>
                <a:lnTo>
                  <a:pt x="71403" y="96237"/>
                </a:lnTo>
                <a:lnTo>
                  <a:pt x="53014" y="96237"/>
                </a:lnTo>
                <a:lnTo>
                  <a:pt x="60952" y="77898"/>
                </a:lnTo>
                <a:lnTo>
                  <a:pt x="41569" y="70217"/>
                </a:lnTo>
                <a:lnTo>
                  <a:pt x="56907" y="63441"/>
                </a:lnTo>
                <a:lnTo>
                  <a:pt x="49281" y="46239"/>
                </a:lnTo>
                <a:lnTo>
                  <a:pt x="30889" y="46239"/>
                </a:lnTo>
                <a:lnTo>
                  <a:pt x="39328" y="23789"/>
                </a:lnTo>
                <a:lnTo>
                  <a:pt x="112732" y="23789"/>
                </a:lnTo>
                <a:lnTo>
                  <a:pt x="109473" y="16313"/>
                </a:lnTo>
                <a:lnTo>
                  <a:pt x="104551" y="10303"/>
                </a:lnTo>
                <a:lnTo>
                  <a:pt x="91829" y="2115"/>
                </a:lnTo>
                <a:lnTo>
                  <a:pt x="84468" y="0"/>
                </a:lnTo>
                <a:close/>
              </a:path>
              <a:path w="143510" h="130809">
                <a:moveTo>
                  <a:pt x="107958" y="65106"/>
                </a:moveTo>
                <a:lnTo>
                  <a:pt x="77754" y="85261"/>
                </a:lnTo>
                <a:lnTo>
                  <a:pt x="106631" y="103337"/>
                </a:lnTo>
                <a:lnTo>
                  <a:pt x="106467" y="103337"/>
                </a:lnTo>
                <a:lnTo>
                  <a:pt x="143294" y="87033"/>
                </a:lnTo>
                <a:lnTo>
                  <a:pt x="107958" y="65106"/>
                </a:lnTo>
                <a:close/>
              </a:path>
              <a:path w="143510" h="130809">
                <a:moveTo>
                  <a:pt x="60952" y="77898"/>
                </a:moveTo>
                <a:lnTo>
                  <a:pt x="53014" y="96237"/>
                </a:lnTo>
                <a:lnTo>
                  <a:pt x="68377" y="89421"/>
                </a:lnTo>
                <a:lnTo>
                  <a:pt x="63765" y="79034"/>
                </a:lnTo>
                <a:lnTo>
                  <a:pt x="60952" y="77898"/>
                </a:lnTo>
                <a:close/>
              </a:path>
              <a:path w="143510" h="130809">
                <a:moveTo>
                  <a:pt x="68377" y="89421"/>
                </a:moveTo>
                <a:lnTo>
                  <a:pt x="53014" y="96237"/>
                </a:lnTo>
                <a:lnTo>
                  <a:pt x="71403" y="96237"/>
                </a:lnTo>
                <a:lnTo>
                  <a:pt x="68377" y="89421"/>
                </a:lnTo>
                <a:close/>
              </a:path>
              <a:path w="143510" h="130809">
                <a:moveTo>
                  <a:pt x="116104" y="31339"/>
                </a:moveTo>
                <a:lnTo>
                  <a:pt x="67589" y="31339"/>
                </a:lnTo>
                <a:lnTo>
                  <a:pt x="74112" y="33506"/>
                </a:lnTo>
                <a:lnTo>
                  <a:pt x="76542" y="35936"/>
                </a:lnTo>
                <a:lnTo>
                  <a:pt x="79871" y="43359"/>
                </a:lnTo>
                <a:lnTo>
                  <a:pt x="79997" y="46804"/>
                </a:lnTo>
                <a:lnTo>
                  <a:pt x="77306" y="53139"/>
                </a:lnTo>
                <a:lnTo>
                  <a:pt x="74301" y="55757"/>
                </a:lnTo>
                <a:lnTo>
                  <a:pt x="56907" y="63441"/>
                </a:lnTo>
                <a:lnTo>
                  <a:pt x="63316" y="77898"/>
                </a:lnTo>
                <a:lnTo>
                  <a:pt x="63765" y="79034"/>
                </a:lnTo>
                <a:lnTo>
                  <a:pt x="68377" y="89421"/>
                </a:lnTo>
                <a:lnTo>
                  <a:pt x="77754" y="85261"/>
                </a:lnTo>
                <a:lnTo>
                  <a:pt x="64846" y="77180"/>
                </a:lnTo>
                <a:lnTo>
                  <a:pt x="101347" y="61003"/>
                </a:lnTo>
                <a:lnTo>
                  <a:pt x="111648" y="61003"/>
                </a:lnTo>
                <a:lnTo>
                  <a:pt x="114970" y="54480"/>
                </a:lnTo>
                <a:lnTo>
                  <a:pt x="117525" y="39778"/>
                </a:lnTo>
                <a:lnTo>
                  <a:pt x="116446" y="32103"/>
                </a:lnTo>
                <a:lnTo>
                  <a:pt x="116104" y="31339"/>
                </a:lnTo>
                <a:close/>
              </a:path>
              <a:path w="143510" h="130809">
                <a:moveTo>
                  <a:pt x="101347" y="61003"/>
                </a:moveTo>
                <a:lnTo>
                  <a:pt x="64846" y="77180"/>
                </a:lnTo>
                <a:lnTo>
                  <a:pt x="77754" y="85261"/>
                </a:lnTo>
                <a:lnTo>
                  <a:pt x="83128" y="82877"/>
                </a:lnTo>
                <a:lnTo>
                  <a:pt x="107958" y="65106"/>
                </a:lnTo>
                <a:lnTo>
                  <a:pt x="101347" y="61003"/>
                </a:lnTo>
                <a:close/>
              </a:path>
              <a:path w="143510" h="130809">
                <a:moveTo>
                  <a:pt x="62092" y="75264"/>
                </a:moveTo>
                <a:lnTo>
                  <a:pt x="60952" y="77898"/>
                </a:lnTo>
                <a:lnTo>
                  <a:pt x="63820" y="79034"/>
                </a:lnTo>
                <a:lnTo>
                  <a:pt x="63261" y="77898"/>
                </a:lnTo>
                <a:lnTo>
                  <a:pt x="62092" y="75264"/>
                </a:lnTo>
                <a:close/>
              </a:path>
              <a:path w="143510" h="130809">
                <a:moveTo>
                  <a:pt x="56907" y="63441"/>
                </a:moveTo>
                <a:lnTo>
                  <a:pt x="41569" y="70217"/>
                </a:lnTo>
                <a:lnTo>
                  <a:pt x="60952" y="77898"/>
                </a:lnTo>
                <a:lnTo>
                  <a:pt x="62092" y="75264"/>
                </a:lnTo>
                <a:lnTo>
                  <a:pt x="60591" y="71752"/>
                </a:lnTo>
                <a:lnTo>
                  <a:pt x="56907" y="63441"/>
                </a:lnTo>
                <a:close/>
              </a:path>
              <a:path w="143510" h="130809">
                <a:moveTo>
                  <a:pt x="111648" y="61003"/>
                </a:moveTo>
                <a:lnTo>
                  <a:pt x="101347" y="61003"/>
                </a:lnTo>
                <a:lnTo>
                  <a:pt x="107958" y="65106"/>
                </a:lnTo>
                <a:lnTo>
                  <a:pt x="111514" y="61265"/>
                </a:lnTo>
                <a:lnTo>
                  <a:pt x="111648" y="61003"/>
                </a:lnTo>
                <a:close/>
              </a:path>
              <a:path w="143510" h="130809">
                <a:moveTo>
                  <a:pt x="39328" y="23789"/>
                </a:moveTo>
                <a:lnTo>
                  <a:pt x="30889" y="46239"/>
                </a:lnTo>
                <a:lnTo>
                  <a:pt x="46269" y="39446"/>
                </a:lnTo>
                <a:lnTo>
                  <a:pt x="39328" y="23789"/>
                </a:lnTo>
                <a:close/>
              </a:path>
              <a:path w="143510" h="130809">
                <a:moveTo>
                  <a:pt x="46269" y="39446"/>
                </a:moveTo>
                <a:lnTo>
                  <a:pt x="30889" y="46239"/>
                </a:lnTo>
                <a:lnTo>
                  <a:pt x="49281" y="46239"/>
                </a:lnTo>
                <a:lnTo>
                  <a:pt x="46269" y="39446"/>
                </a:lnTo>
                <a:close/>
              </a:path>
              <a:path w="143510" h="130809">
                <a:moveTo>
                  <a:pt x="112732" y="23789"/>
                </a:moveTo>
                <a:lnTo>
                  <a:pt x="39328" y="23789"/>
                </a:lnTo>
                <a:lnTo>
                  <a:pt x="46269" y="39446"/>
                </a:lnTo>
                <a:lnTo>
                  <a:pt x="63631" y="31779"/>
                </a:lnTo>
                <a:lnTo>
                  <a:pt x="67589" y="31339"/>
                </a:lnTo>
                <a:lnTo>
                  <a:pt x="116104" y="31339"/>
                </a:lnTo>
                <a:lnTo>
                  <a:pt x="112732" y="237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80225" y="11619533"/>
            <a:ext cx="143510" cy="130810"/>
          </a:xfrm>
          <a:custGeom>
            <a:avLst/>
            <a:gdLst/>
            <a:ahLst/>
            <a:cxnLst/>
            <a:rect l="l" t="t" r="r" b="b"/>
            <a:pathLst>
              <a:path w="143510" h="130809">
                <a:moveTo>
                  <a:pt x="45338" y="130446"/>
                </a:moveTo>
                <a:lnTo>
                  <a:pt x="0" y="28135"/>
                </a:lnTo>
                <a:lnTo>
                  <a:pt x="49244" y="6334"/>
                </a:lnTo>
                <a:lnTo>
                  <a:pt x="76091" y="0"/>
                </a:lnTo>
                <a:lnTo>
                  <a:pt x="84468" y="0"/>
                </a:lnTo>
                <a:lnTo>
                  <a:pt x="91829" y="2115"/>
                </a:lnTo>
                <a:lnTo>
                  <a:pt x="98154" y="6209"/>
                </a:lnTo>
                <a:lnTo>
                  <a:pt x="104551" y="10303"/>
                </a:lnTo>
                <a:lnTo>
                  <a:pt x="109473" y="16313"/>
                </a:lnTo>
                <a:lnTo>
                  <a:pt x="112928" y="24240"/>
                </a:lnTo>
                <a:lnTo>
                  <a:pt x="116446" y="32103"/>
                </a:lnTo>
                <a:lnTo>
                  <a:pt x="101303" y="71752"/>
                </a:lnTo>
                <a:lnTo>
                  <a:pt x="53014" y="96237"/>
                </a:lnTo>
                <a:lnTo>
                  <a:pt x="62092" y="75264"/>
                </a:lnTo>
                <a:lnTo>
                  <a:pt x="79809" y="115169"/>
                </a:lnTo>
                <a:lnTo>
                  <a:pt x="45338" y="130446"/>
                </a:lnTo>
                <a:close/>
              </a:path>
              <a:path w="143510" h="130809">
                <a:moveTo>
                  <a:pt x="63820" y="79034"/>
                </a:moveTo>
                <a:lnTo>
                  <a:pt x="41569" y="70217"/>
                </a:lnTo>
                <a:lnTo>
                  <a:pt x="69505" y="57872"/>
                </a:lnTo>
                <a:lnTo>
                  <a:pt x="74301" y="55757"/>
                </a:lnTo>
                <a:lnTo>
                  <a:pt x="77306" y="53139"/>
                </a:lnTo>
                <a:lnTo>
                  <a:pt x="78657" y="49946"/>
                </a:lnTo>
                <a:lnTo>
                  <a:pt x="79997" y="46804"/>
                </a:lnTo>
                <a:lnTo>
                  <a:pt x="79871" y="43359"/>
                </a:lnTo>
                <a:lnTo>
                  <a:pt x="78207" y="39653"/>
                </a:lnTo>
                <a:lnTo>
                  <a:pt x="76542" y="35936"/>
                </a:lnTo>
                <a:lnTo>
                  <a:pt x="74112" y="33506"/>
                </a:lnTo>
                <a:lnTo>
                  <a:pt x="70856" y="32417"/>
                </a:lnTo>
                <a:lnTo>
                  <a:pt x="67589" y="31339"/>
                </a:lnTo>
                <a:lnTo>
                  <a:pt x="63631" y="31779"/>
                </a:lnTo>
                <a:lnTo>
                  <a:pt x="58835" y="33894"/>
                </a:lnTo>
                <a:lnTo>
                  <a:pt x="30889" y="46239"/>
                </a:lnTo>
                <a:lnTo>
                  <a:pt x="39328" y="23789"/>
                </a:lnTo>
                <a:lnTo>
                  <a:pt x="63820" y="79034"/>
                </a:lnTo>
                <a:close/>
              </a:path>
              <a:path w="143510" h="130809">
                <a:moveTo>
                  <a:pt x="106530" y="103274"/>
                </a:moveTo>
                <a:lnTo>
                  <a:pt x="64846" y="77180"/>
                </a:lnTo>
                <a:lnTo>
                  <a:pt x="101347" y="61003"/>
                </a:lnTo>
                <a:lnTo>
                  <a:pt x="143294" y="87033"/>
                </a:lnTo>
                <a:lnTo>
                  <a:pt x="106467" y="103337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6410" y="11535454"/>
            <a:ext cx="153035" cy="153670"/>
          </a:xfrm>
          <a:custGeom>
            <a:avLst/>
            <a:gdLst/>
            <a:ahLst/>
            <a:cxnLst/>
            <a:rect l="l" t="t" r="r" b="b"/>
            <a:pathLst>
              <a:path w="153035" h="153670">
                <a:moveTo>
                  <a:pt x="26219" y="42333"/>
                </a:moveTo>
                <a:lnTo>
                  <a:pt x="0" y="58888"/>
                </a:lnTo>
                <a:lnTo>
                  <a:pt x="59828" y="153524"/>
                </a:lnTo>
                <a:lnTo>
                  <a:pt x="90866" y="133891"/>
                </a:lnTo>
                <a:lnTo>
                  <a:pt x="63673" y="90882"/>
                </a:lnTo>
                <a:lnTo>
                  <a:pt x="42333" y="84018"/>
                </a:lnTo>
                <a:lnTo>
                  <a:pt x="54480" y="76343"/>
                </a:lnTo>
                <a:lnTo>
                  <a:pt x="98011" y="76343"/>
                </a:lnTo>
                <a:lnTo>
                  <a:pt x="89348" y="62641"/>
                </a:lnTo>
                <a:lnTo>
                  <a:pt x="26219" y="42333"/>
                </a:lnTo>
                <a:close/>
              </a:path>
              <a:path w="153035" h="153670">
                <a:moveTo>
                  <a:pt x="98011" y="76343"/>
                </a:moveTo>
                <a:lnTo>
                  <a:pt x="54480" y="76343"/>
                </a:lnTo>
                <a:lnTo>
                  <a:pt x="63673" y="90882"/>
                </a:lnTo>
                <a:lnTo>
                  <a:pt x="126802" y="111190"/>
                </a:lnTo>
                <a:lnTo>
                  <a:pt x="153021" y="94635"/>
                </a:lnTo>
                <a:lnTo>
                  <a:pt x="141993" y="77180"/>
                </a:lnTo>
                <a:lnTo>
                  <a:pt x="98541" y="77180"/>
                </a:lnTo>
                <a:lnTo>
                  <a:pt x="98011" y="76343"/>
                </a:lnTo>
                <a:close/>
              </a:path>
              <a:path w="153035" h="153670">
                <a:moveTo>
                  <a:pt x="54480" y="76343"/>
                </a:moveTo>
                <a:lnTo>
                  <a:pt x="42333" y="84018"/>
                </a:lnTo>
                <a:lnTo>
                  <a:pt x="63673" y="90882"/>
                </a:lnTo>
                <a:lnTo>
                  <a:pt x="54480" y="76343"/>
                </a:lnTo>
                <a:close/>
              </a:path>
              <a:path w="153035" h="153670">
                <a:moveTo>
                  <a:pt x="89348" y="62641"/>
                </a:moveTo>
                <a:lnTo>
                  <a:pt x="98541" y="77180"/>
                </a:lnTo>
                <a:lnTo>
                  <a:pt x="110687" y="69505"/>
                </a:lnTo>
                <a:lnTo>
                  <a:pt x="89348" y="62641"/>
                </a:lnTo>
                <a:close/>
              </a:path>
              <a:path w="153035" h="153670">
                <a:moveTo>
                  <a:pt x="93232" y="0"/>
                </a:moveTo>
                <a:lnTo>
                  <a:pt x="62155" y="19632"/>
                </a:lnTo>
                <a:lnTo>
                  <a:pt x="89348" y="62641"/>
                </a:lnTo>
                <a:lnTo>
                  <a:pt x="110687" y="69505"/>
                </a:lnTo>
                <a:lnTo>
                  <a:pt x="98541" y="77180"/>
                </a:lnTo>
                <a:lnTo>
                  <a:pt x="141993" y="77180"/>
                </a:lnTo>
                <a:lnTo>
                  <a:pt x="93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96410" y="11535454"/>
            <a:ext cx="153035" cy="153670"/>
          </a:xfrm>
          <a:custGeom>
            <a:avLst/>
            <a:gdLst/>
            <a:ahLst/>
            <a:cxnLst/>
            <a:rect l="l" t="t" r="r" b="b"/>
            <a:pathLst>
              <a:path w="153035" h="153670">
                <a:moveTo>
                  <a:pt x="59788" y="153461"/>
                </a:moveTo>
                <a:lnTo>
                  <a:pt x="0" y="58888"/>
                </a:lnTo>
                <a:lnTo>
                  <a:pt x="26219" y="42333"/>
                </a:lnTo>
                <a:lnTo>
                  <a:pt x="110687" y="69505"/>
                </a:lnTo>
                <a:lnTo>
                  <a:pt x="98541" y="77180"/>
                </a:lnTo>
                <a:lnTo>
                  <a:pt x="62155" y="19632"/>
                </a:lnTo>
                <a:lnTo>
                  <a:pt x="93232" y="0"/>
                </a:lnTo>
                <a:lnTo>
                  <a:pt x="153021" y="94635"/>
                </a:lnTo>
                <a:lnTo>
                  <a:pt x="42333" y="84018"/>
                </a:lnTo>
                <a:lnTo>
                  <a:pt x="90866" y="133891"/>
                </a:lnTo>
                <a:lnTo>
                  <a:pt x="59788" y="153524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10234" y="11494852"/>
            <a:ext cx="99695" cy="111125"/>
          </a:xfrm>
          <a:custGeom>
            <a:avLst/>
            <a:gdLst/>
            <a:ahLst/>
            <a:cxnLst/>
            <a:rect l="l" t="t" r="r" b="b"/>
            <a:pathLst>
              <a:path w="99694" h="111125">
                <a:moveTo>
                  <a:pt x="29475" y="0"/>
                </a:moveTo>
                <a:lnTo>
                  <a:pt x="0" y="23528"/>
                </a:lnTo>
                <a:lnTo>
                  <a:pt x="69757" y="111001"/>
                </a:lnTo>
                <a:lnTo>
                  <a:pt x="99232" y="87473"/>
                </a:lnTo>
                <a:lnTo>
                  <a:pt x="29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10234" y="11494852"/>
            <a:ext cx="99695" cy="111125"/>
          </a:xfrm>
          <a:custGeom>
            <a:avLst/>
            <a:gdLst/>
            <a:ahLst/>
            <a:cxnLst/>
            <a:rect l="l" t="t" r="r" b="b"/>
            <a:pathLst>
              <a:path w="99694" h="111125">
                <a:moveTo>
                  <a:pt x="69757" y="111001"/>
                </a:moveTo>
                <a:lnTo>
                  <a:pt x="0" y="23528"/>
                </a:lnTo>
                <a:lnTo>
                  <a:pt x="29475" y="0"/>
                </a:lnTo>
                <a:lnTo>
                  <a:pt x="99232" y="87473"/>
                </a:lnTo>
                <a:lnTo>
                  <a:pt x="69757" y="111001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61132" y="11400792"/>
            <a:ext cx="157480" cy="157480"/>
          </a:xfrm>
          <a:custGeom>
            <a:avLst/>
            <a:gdLst/>
            <a:ahLst/>
            <a:cxnLst/>
            <a:rect l="l" t="t" r="r" b="b"/>
            <a:pathLst>
              <a:path w="157480" h="157479">
                <a:moveTo>
                  <a:pt x="21988" y="55820"/>
                </a:moveTo>
                <a:lnTo>
                  <a:pt x="0" y="77693"/>
                </a:lnTo>
                <a:lnTo>
                  <a:pt x="78834" y="157167"/>
                </a:lnTo>
                <a:lnTo>
                  <a:pt x="104928" y="131273"/>
                </a:lnTo>
                <a:lnTo>
                  <a:pt x="69063" y="95118"/>
                </a:lnTo>
                <a:lnTo>
                  <a:pt x="46742" y="93033"/>
                </a:lnTo>
                <a:lnTo>
                  <a:pt x="56972" y="82929"/>
                </a:lnTo>
                <a:lnTo>
                  <a:pt x="153566" y="82929"/>
                </a:lnTo>
                <a:lnTo>
                  <a:pt x="157105" y="79411"/>
                </a:lnTo>
                <a:lnTo>
                  <a:pt x="151969" y="74238"/>
                </a:lnTo>
                <a:lnTo>
                  <a:pt x="100133" y="74238"/>
                </a:lnTo>
                <a:lnTo>
                  <a:pt x="87973" y="61980"/>
                </a:lnTo>
                <a:lnTo>
                  <a:pt x="21988" y="55820"/>
                </a:lnTo>
                <a:close/>
              </a:path>
              <a:path w="157480" h="157479">
                <a:moveTo>
                  <a:pt x="153566" y="82929"/>
                </a:moveTo>
                <a:lnTo>
                  <a:pt x="56972" y="82929"/>
                </a:lnTo>
                <a:lnTo>
                  <a:pt x="69063" y="95118"/>
                </a:lnTo>
                <a:lnTo>
                  <a:pt x="135105" y="101284"/>
                </a:lnTo>
                <a:lnTo>
                  <a:pt x="153566" y="82929"/>
                </a:lnTo>
                <a:close/>
              </a:path>
              <a:path w="157480" h="157479">
                <a:moveTo>
                  <a:pt x="56972" y="82929"/>
                </a:moveTo>
                <a:lnTo>
                  <a:pt x="46742" y="93033"/>
                </a:lnTo>
                <a:lnTo>
                  <a:pt x="69063" y="95118"/>
                </a:lnTo>
                <a:lnTo>
                  <a:pt x="56972" y="82929"/>
                </a:lnTo>
                <a:close/>
              </a:path>
              <a:path w="157480" h="157479">
                <a:moveTo>
                  <a:pt x="87973" y="61980"/>
                </a:moveTo>
                <a:lnTo>
                  <a:pt x="100133" y="74238"/>
                </a:lnTo>
                <a:lnTo>
                  <a:pt x="110363" y="64071"/>
                </a:lnTo>
                <a:lnTo>
                  <a:pt x="87973" y="61980"/>
                </a:lnTo>
                <a:close/>
              </a:path>
              <a:path w="157480" h="157479">
                <a:moveTo>
                  <a:pt x="78259" y="0"/>
                </a:moveTo>
                <a:lnTo>
                  <a:pt x="52176" y="25894"/>
                </a:lnTo>
                <a:lnTo>
                  <a:pt x="87973" y="61980"/>
                </a:lnTo>
                <a:lnTo>
                  <a:pt x="110363" y="64071"/>
                </a:lnTo>
                <a:lnTo>
                  <a:pt x="100133" y="74238"/>
                </a:lnTo>
                <a:lnTo>
                  <a:pt x="151969" y="74238"/>
                </a:lnTo>
                <a:lnTo>
                  <a:pt x="78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61132" y="11400792"/>
            <a:ext cx="157480" cy="157480"/>
          </a:xfrm>
          <a:custGeom>
            <a:avLst/>
            <a:gdLst/>
            <a:ahLst/>
            <a:cxnLst/>
            <a:rect l="l" t="t" r="r" b="b"/>
            <a:pathLst>
              <a:path w="157480" h="157479">
                <a:moveTo>
                  <a:pt x="78772" y="157105"/>
                </a:moveTo>
                <a:lnTo>
                  <a:pt x="0" y="77693"/>
                </a:lnTo>
                <a:lnTo>
                  <a:pt x="21988" y="55820"/>
                </a:lnTo>
                <a:lnTo>
                  <a:pt x="110363" y="64071"/>
                </a:lnTo>
                <a:lnTo>
                  <a:pt x="100133" y="74238"/>
                </a:lnTo>
                <a:lnTo>
                  <a:pt x="52176" y="25894"/>
                </a:lnTo>
                <a:lnTo>
                  <a:pt x="78259" y="0"/>
                </a:lnTo>
                <a:lnTo>
                  <a:pt x="157105" y="79411"/>
                </a:lnTo>
                <a:lnTo>
                  <a:pt x="46742" y="93033"/>
                </a:lnTo>
                <a:lnTo>
                  <a:pt x="104928" y="131273"/>
                </a:lnTo>
                <a:lnTo>
                  <a:pt x="78835" y="157167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75461" y="11303214"/>
            <a:ext cx="126364" cy="126364"/>
          </a:xfrm>
          <a:custGeom>
            <a:avLst/>
            <a:gdLst/>
            <a:ahLst/>
            <a:cxnLst/>
            <a:rect l="l" t="t" r="r" b="b"/>
            <a:pathLst>
              <a:path w="126364" h="126365">
                <a:moveTo>
                  <a:pt x="62982" y="0"/>
                </a:moveTo>
                <a:lnTo>
                  <a:pt x="25573" y="16314"/>
                </a:lnTo>
                <a:lnTo>
                  <a:pt x="3087" y="51168"/>
                </a:lnTo>
                <a:lnTo>
                  <a:pt x="0" y="66626"/>
                </a:lnTo>
                <a:lnTo>
                  <a:pt x="1389" y="80573"/>
                </a:lnTo>
                <a:lnTo>
                  <a:pt x="1509" y="81788"/>
                </a:lnTo>
                <a:lnTo>
                  <a:pt x="30815" y="119001"/>
                </a:lnTo>
                <a:lnTo>
                  <a:pt x="60741" y="126289"/>
                </a:lnTo>
                <a:lnTo>
                  <a:pt x="75830" y="123598"/>
                </a:lnTo>
                <a:lnTo>
                  <a:pt x="108185" y="98792"/>
                </a:lnTo>
                <a:lnTo>
                  <a:pt x="114098" y="89840"/>
                </a:lnTo>
                <a:lnTo>
                  <a:pt x="64060" y="89840"/>
                </a:lnTo>
                <a:lnTo>
                  <a:pt x="60615" y="89526"/>
                </a:lnTo>
                <a:lnTo>
                  <a:pt x="34271" y="61767"/>
                </a:lnTo>
                <a:lnTo>
                  <a:pt x="34485" y="58888"/>
                </a:lnTo>
                <a:lnTo>
                  <a:pt x="65537" y="32040"/>
                </a:lnTo>
                <a:lnTo>
                  <a:pt x="63158" y="2208"/>
                </a:lnTo>
                <a:lnTo>
                  <a:pt x="63037" y="697"/>
                </a:lnTo>
                <a:lnTo>
                  <a:pt x="62982" y="0"/>
                </a:lnTo>
                <a:close/>
              </a:path>
              <a:path w="126364" h="126365">
                <a:moveTo>
                  <a:pt x="91325" y="66233"/>
                </a:moveTo>
                <a:lnTo>
                  <a:pt x="70671" y="89138"/>
                </a:lnTo>
                <a:lnTo>
                  <a:pt x="70288" y="89138"/>
                </a:lnTo>
                <a:lnTo>
                  <a:pt x="64060" y="89840"/>
                </a:lnTo>
                <a:lnTo>
                  <a:pt x="114098" y="89840"/>
                </a:lnTo>
                <a:lnTo>
                  <a:pt x="115139" y="88074"/>
                </a:lnTo>
                <a:lnTo>
                  <a:pt x="118052" y="82253"/>
                </a:lnTo>
                <a:lnTo>
                  <a:pt x="120656" y="76091"/>
                </a:lnTo>
                <a:lnTo>
                  <a:pt x="121139" y="74688"/>
                </a:lnTo>
                <a:lnTo>
                  <a:pt x="102646" y="74688"/>
                </a:lnTo>
                <a:lnTo>
                  <a:pt x="91325" y="66233"/>
                </a:lnTo>
                <a:close/>
              </a:path>
              <a:path w="126364" h="126365">
                <a:moveTo>
                  <a:pt x="126145" y="51168"/>
                </a:moveTo>
                <a:lnTo>
                  <a:pt x="124239" y="51168"/>
                </a:lnTo>
                <a:lnTo>
                  <a:pt x="92772" y="52501"/>
                </a:lnTo>
                <a:lnTo>
                  <a:pt x="92761" y="58888"/>
                </a:lnTo>
                <a:lnTo>
                  <a:pt x="92258" y="63244"/>
                </a:lnTo>
                <a:lnTo>
                  <a:pt x="91325" y="66233"/>
                </a:lnTo>
                <a:lnTo>
                  <a:pt x="102646" y="74688"/>
                </a:lnTo>
                <a:lnTo>
                  <a:pt x="105575" y="71683"/>
                </a:lnTo>
                <a:lnTo>
                  <a:pt x="126145" y="51168"/>
                </a:lnTo>
                <a:close/>
              </a:path>
              <a:path w="126364" h="126365">
                <a:moveTo>
                  <a:pt x="126145" y="51168"/>
                </a:moveTo>
                <a:lnTo>
                  <a:pt x="102562" y="74688"/>
                </a:lnTo>
                <a:lnTo>
                  <a:pt x="121139" y="74688"/>
                </a:lnTo>
                <a:lnTo>
                  <a:pt x="122834" y="69776"/>
                </a:lnTo>
                <a:lnTo>
                  <a:pt x="124480" y="63495"/>
                </a:lnTo>
                <a:lnTo>
                  <a:pt x="125588" y="57261"/>
                </a:lnTo>
                <a:lnTo>
                  <a:pt x="126024" y="52501"/>
                </a:lnTo>
                <a:lnTo>
                  <a:pt x="126145" y="51168"/>
                </a:lnTo>
                <a:close/>
              </a:path>
              <a:path w="126364" h="126365">
                <a:moveTo>
                  <a:pt x="88112" y="22952"/>
                </a:moveTo>
                <a:lnTo>
                  <a:pt x="68479" y="49171"/>
                </a:lnTo>
                <a:lnTo>
                  <a:pt x="91325" y="66233"/>
                </a:lnTo>
                <a:lnTo>
                  <a:pt x="92180" y="63495"/>
                </a:lnTo>
                <a:lnTo>
                  <a:pt x="92258" y="63244"/>
                </a:lnTo>
                <a:lnTo>
                  <a:pt x="92761" y="58888"/>
                </a:lnTo>
                <a:lnTo>
                  <a:pt x="92772" y="52501"/>
                </a:lnTo>
                <a:lnTo>
                  <a:pt x="124239" y="51168"/>
                </a:lnTo>
                <a:lnTo>
                  <a:pt x="125869" y="51168"/>
                </a:lnTo>
                <a:lnTo>
                  <a:pt x="88112" y="229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75461" y="11303214"/>
            <a:ext cx="126364" cy="126364"/>
          </a:xfrm>
          <a:custGeom>
            <a:avLst/>
            <a:gdLst/>
            <a:ahLst/>
            <a:cxnLst/>
            <a:rect l="l" t="t" r="r" b="b"/>
            <a:pathLst>
              <a:path w="126364" h="126365">
                <a:moveTo>
                  <a:pt x="108185" y="98792"/>
                </a:moveTo>
                <a:lnTo>
                  <a:pt x="102750" y="106017"/>
                </a:lnTo>
                <a:lnTo>
                  <a:pt x="96614" y="111902"/>
                </a:lnTo>
                <a:lnTo>
                  <a:pt x="89829" y="116310"/>
                </a:lnTo>
                <a:lnTo>
                  <a:pt x="83055" y="120729"/>
                </a:lnTo>
                <a:lnTo>
                  <a:pt x="75830" y="123598"/>
                </a:lnTo>
                <a:lnTo>
                  <a:pt x="68280" y="124949"/>
                </a:lnTo>
                <a:lnTo>
                  <a:pt x="60741" y="126289"/>
                </a:lnTo>
                <a:lnTo>
                  <a:pt x="53192" y="126100"/>
                </a:lnTo>
                <a:lnTo>
                  <a:pt x="45653" y="124310"/>
                </a:lnTo>
                <a:lnTo>
                  <a:pt x="38103" y="122519"/>
                </a:lnTo>
                <a:lnTo>
                  <a:pt x="7727" y="95913"/>
                </a:lnTo>
                <a:lnTo>
                  <a:pt x="764" y="74301"/>
                </a:lnTo>
                <a:lnTo>
                  <a:pt x="0" y="66626"/>
                </a:lnTo>
                <a:lnTo>
                  <a:pt x="15025" y="28072"/>
                </a:lnTo>
                <a:lnTo>
                  <a:pt x="49838" y="2208"/>
                </a:lnTo>
                <a:lnTo>
                  <a:pt x="62982" y="0"/>
                </a:lnTo>
                <a:lnTo>
                  <a:pt x="65537" y="32040"/>
                </a:lnTo>
                <a:lnTo>
                  <a:pt x="60165" y="32417"/>
                </a:lnTo>
                <a:lnTo>
                  <a:pt x="55432" y="33632"/>
                </a:lnTo>
                <a:lnTo>
                  <a:pt x="51338" y="35684"/>
                </a:lnTo>
                <a:lnTo>
                  <a:pt x="47244" y="37726"/>
                </a:lnTo>
                <a:lnTo>
                  <a:pt x="43663" y="40731"/>
                </a:lnTo>
                <a:lnTo>
                  <a:pt x="40658" y="44763"/>
                </a:lnTo>
                <a:lnTo>
                  <a:pt x="38166" y="48082"/>
                </a:lnTo>
                <a:lnTo>
                  <a:pt x="36438" y="51474"/>
                </a:lnTo>
                <a:lnTo>
                  <a:pt x="35485" y="54930"/>
                </a:lnTo>
                <a:lnTo>
                  <a:pt x="34522" y="58385"/>
                </a:lnTo>
                <a:lnTo>
                  <a:pt x="34271" y="61767"/>
                </a:lnTo>
                <a:lnTo>
                  <a:pt x="57097" y="88499"/>
                </a:lnTo>
                <a:lnTo>
                  <a:pt x="60615" y="89526"/>
                </a:lnTo>
                <a:lnTo>
                  <a:pt x="64060" y="89840"/>
                </a:lnTo>
                <a:lnTo>
                  <a:pt x="67453" y="89452"/>
                </a:lnTo>
                <a:lnTo>
                  <a:pt x="70846" y="89075"/>
                </a:lnTo>
                <a:lnTo>
                  <a:pt x="90981" y="67327"/>
                </a:lnTo>
                <a:lnTo>
                  <a:pt x="92258" y="63244"/>
                </a:lnTo>
                <a:lnTo>
                  <a:pt x="92834" y="58249"/>
                </a:lnTo>
                <a:lnTo>
                  <a:pt x="92772" y="52501"/>
                </a:lnTo>
                <a:lnTo>
                  <a:pt x="126153" y="51087"/>
                </a:lnTo>
                <a:lnTo>
                  <a:pt x="115139" y="88074"/>
                </a:lnTo>
                <a:lnTo>
                  <a:pt x="108373" y="98667"/>
                </a:lnTo>
                <a:lnTo>
                  <a:pt x="108185" y="98792"/>
                </a:lnTo>
                <a:close/>
              </a:path>
              <a:path w="126364" h="126365">
                <a:moveTo>
                  <a:pt x="102562" y="74626"/>
                </a:moveTo>
                <a:lnTo>
                  <a:pt x="68479" y="49171"/>
                </a:lnTo>
                <a:lnTo>
                  <a:pt x="88112" y="22952"/>
                </a:lnTo>
                <a:lnTo>
                  <a:pt x="126027" y="51286"/>
                </a:lnTo>
                <a:lnTo>
                  <a:pt x="102562" y="74688"/>
                </a:lnTo>
                <a:close/>
              </a:path>
            </a:pathLst>
          </a:custGeom>
          <a:ln w="56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1" name="object 23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5078" y="11015829"/>
            <a:ext cx="196232" cy="247451"/>
          </a:xfrm>
          <a:prstGeom prst="rect">
            <a:avLst/>
          </a:prstGeom>
        </p:spPr>
      </p:pic>
      <p:pic>
        <p:nvPicPr>
          <p:cNvPr id="232" name="object 23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0628" y="10867097"/>
            <a:ext cx="126316" cy="122383"/>
          </a:xfrm>
          <a:prstGeom prst="rect">
            <a:avLst/>
          </a:prstGeom>
        </p:spPr>
      </p:pic>
      <p:sp>
        <p:nvSpPr>
          <p:cNvPr id="233" name="object 23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57981" y="9947642"/>
            <a:ext cx="1574800" cy="1574800"/>
          </a:xfrm>
          <a:custGeom>
            <a:avLst/>
            <a:gdLst/>
            <a:ahLst/>
            <a:cxnLst/>
            <a:rect l="l" t="t" r="r" b="b"/>
            <a:pathLst>
              <a:path w="1574800" h="1574800">
                <a:moveTo>
                  <a:pt x="787127" y="0"/>
                </a:moveTo>
                <a:lnTo>
                  <a:pt x="739248" y="1439"/>
                </a:lnTo>
                <a:lnTo>
                  <a:pt x="692117" y="5701"/>
                </a:lnTo>
                <a:lnTo>
                  <a:pt x="645819" y="12704"/>
                </a:lnTo>
                <a:lnTo>
                  <a:pt x="600436" y="22363"/>
                </a:lnTo>
                <a:lnTo>
                  <a:pt x="556051" y="34597"/>
                </a:lnTo>
                <a:lnTo>
                  <a:pt x="512747" y="49323"/>
                </a:lnTo>
                <a:lnTo>
                  <a:pt x="470607" y="66456"/>
                </a:lnTo>
                <a:lnTo>
                  <a:pt x="429714" y="85915"/>
                </a:lnTo>
                <a:lnTo>
                  <a:pt x="390151" y="107617"/>
                </a:lnTo>
                <a:lnTo>
                  <a:pt x="352001" y="131477"/>
                </a:lnTo>
                <a:lnTo>
                  <a:pt x="315346" y="157415"/>
                </a:lnTo>
                <a:lnTo>
                  <a:pt x="280271" y="185346"/>
                </a:lnTo>
                <a:lnTo>
                  <a:pt x="246857" y="215187"/>
                </a:lnTo>
                <a:lnTo>
                  <a:pt x="215187" y="246857"/>
                </a:lnTo>
                <a:lnTo>
                  <a:pt x="185346" y="280271"/>
                </a:lnTo>
                <a:lnTo>
                  <a:pt x="157415" y="315346"/>
                </a:lnTo>
                <a:lnTo>
                  <a:pt x="131477" y="352001"/>
                </a:lnTo>
                <a:lnTo>
                  <a:pt x="107617" y="390151"/>
                </a:lnTo>
                <a:lnTo>
                  <a:pt x="85915" y="429714"/>
                </a:lnTo>
                <a:lnTo>
                  <a:pt x="66456" y="470607"/>
                </a:lnTo>
                <a:lnTo>
                  <a:pt x="49323" y="512747"/>
                </a:lnTo>
                <a:lnTo>
                  <a:pt x="34597" y="556051"/>
                </a:lnTo>
                <a:lnTo>
                  <a:pt x="22363" y="600436"/>
                </a:lnTo>
                <a:lnTo>
                  <a:pt x="12704" y="645819"/>
                </a:lnTo>
                <a:lnTo>
                  <a:pt x="5701" y="692117"/>
                </a:lnTo>
                <a:lnTo>
                  <a:pt x="1439" y="739248"/>
                </a:lnTo>
                <a:lnTo>
                  <a:pt x="0" y="787127"/>
                </a:lnTo>
                <a:lnTo>
                  <a:pt x="1439" y="835007"/>
                </a:lnTo>
                <a:lnTo>
                  <a:pt x="5701" y="882137"/>
                </a:lnTo>
                <a:lnTo>
                  <a:pt x="12704" y="928436"/>
                </a:lnTo>
                <a:lnTo>
                  <a:pt x="22363" y="973819"/>
                </a:lnTo>
                <a:lnTo>
                  <a:pt x="34597" y="1018204"/>
                </a:lnTo>
                <a:lnTo>
                  <a:pt x="49323" y="1061508"/>
                </a:lnTo>
                <a:lnTo>
                  <a:pt x="66456" y="1103648"/>
                </a:lnTo>
                <a:lnTo>
                  <a:pt x="85915" y="1144541"/>
                </a:lnTo>
                <a:lnTo>
                  <a:pt x="107617" y="1184104"/>
                </a:lnTo>
                <a:lnTo>
                  <a:pt x="131477" y="1222254"/>
                </a:lnTo>
                <a:lnTo>
                  <a:pt x="157415" y="1258909"/>
                </a:lnTo>
                <a:lnTo>
                  <a:pt x="185346" y="1293984"/>
                </a:lnTo>
                <a:lnTo>
                  <a:pt x="215187" y="1327398"/>
                </a:lnTo>
                <a:lnTo>
                  <a:pt x="246857" y="1359067"/>
                </a:lnTo>
                <a:lnTo>
                  <a:pt x="280271" y="1388909"/>
                </a:lnTo>
                <a:lnTo>
                  <a:pt x="315346" y="1416840"/>
                </a:lnTo>
                <a:lnTo>
                  <a:pt x="352001" y="1442777"/>
                </a:lnTo>
                <a:lnTo>
                  <a:pt x="390151" y="1466638"/>
                </a:lnTo>
                <a:lnTo>
                  <a:pt x="429714" y="1488340"/>
                </a:lnTo>
                <a:lnTo>
                  <a:pt x="470607" y="1507799"/>
                </a:lnTo>
                <a:lnTo>
                  <a:pt x="512747" y="1524932"/>
                </a:lnTo>
                <a:lnTo>
                  <a:pt x="556051" y="1539657"/>
                </a:lnTo>
                <a:lnTo>
                  <a:pt x="600436" y="1551891"/>
                </a:lnTo>
                <a:lnTo>
                  <a:pt x="645819" y="1561551"/>
                </a:lnTo>
                <a:lnTo>
                  <a:pt x="692117" y="1568554"/>
                </a:lnTo>
                <a:lnTo>
                  <a:pt x="739248" y="1572816"/>
                </a:lnTo>
                <a:lnTo>
                  <a:pt x="787127" y="1574255"/>
                </a:lnTo>
                <a:lnTo>
                  <a:pt x="835007" y="1572816"/>
                </a:lnTo>
                <a:lnTo>
                  <a:pt x="882137" y="1568554"/>
                </a:lnTo>
                <a:lnTo>
                  <a:pt x="928436" y="1561551"/>
                </a:lnTo>
                <a:lnTo>
                  <a:pt x="973819" y="1551891"/>
                </a:lnTo>
                <a:lnTo>
                  <a:pt x="1018204" y="1539657"/>
                </a:lnTo>
                <a:lnTo>
                  <a:pt x="1061508" y="1524932"/>
                </a:lnTo>
                <a:lnTo>
                  <a:pt x="1103648" y="1507799"/>
                </a:lnTo>
                <a:lnTo>
                  <a:pt x="1144541" y="1488340"/>
                </a:lnTo>
                <a:lnTo>
                  <a:pt x="1184104" y="1466638"/>
                </a:lnTo>
                <a:lnTo>
                  <a:pt x="1222254" y="1442777"/>
                </a:lnTo>
                <a:lnTo>
                  <a:pt x="1258909" y="1416840"/>
                </a:lnTo>
                <a:lnTo>
                  <a:pt x="1293984" y="1388909"/>
                </a:lnTo>
                <a:lnTo>
                  <a:pt x="1327398" y="1359067"/>
                </a:lnTo>
                <a:lnTo>
                  <a:pt x="1359067" y="1327398"/>
                </a:lnTo>
                <a:lnTo>
                  <a:pt x="1388909" y="1293984"/>
                </a:lnTo>
                <a:lnTo>
                  <a:pt x="1416840" y="1258909"/>
                </a:lnTo>
                <a:lnTo>
                  <a:pt x="1442777" y="1222254"/>
                </a:lnTo>
                <a:lnTo>
                  <a:pt x="1466638" y="1184104"/>
                </a:lnTo>
                <a:lnTo>
                  <a:pt x="1488340" y="1144541"/>
                </a:lnTo>
                <a:lnTo>
                  <a:pt x="1507799" y="1103648"/>
                </a:lnTo>
                <a:lnTo>
                  <a:pt x="1524932" y="1061508"/>
                </a:lnTo>
                <a:lnTo>
                  <a:pt x="1539657" y="1018204"/>
                </a:lnTo>
                <a:lnTo>
                  <a:pt x="1551891" y="973819"/>
                </a:lnTo>
                <a:lnTo>
                  <a:pt x="1561551" y="928436"/>
                </a:lnTo>
                <a:lnTo>
                  <a:pt x="1568554" y="882137"/>
                </a:lnTo>
                <a:lnTo>
                  <a:pt x="1572816" y="835007"/>
                </a:lnTo>
                <a:lnTo>
                  <a:pt x="1574255" y="787127"/>
                </a:lnTo>
                <a:lnTo>
                  <a:pt x="1572816" y="739248"/>
                </a:lnTo>
                <a:lnTo>
                  <a:pt x="1568554" y="692117"/>
                </a:lnTo>
                <a:lnTo>
                  <a:pt x="1561551" y="645819"/>
                </a:lnTo>
                <a:lnTo>
                  <a:pt x="1551891" y="600436"/>
                </a:lnTo>
                <a:lnTo>
                  <a:pt x="1539657" y="556051"/>
                </a:lnTo>
                <a:lnTo>
                  <a:pt x="1524932" y="512747"/>
                </a:lnTo>
                <a:lnTo>
                  <a:pt x="1507799" y="470607"/>
                </a:lnTo>
                <a:lnTo>
                  <a:pt x="1488340" y="429714"/>
                </a:lnTo>
                <a:lnTo>
                  <a:pt x="1466638" y="390151"/>
                </a:lnTo>
                <a:lnTo>
                  <a:pt x="1442777" y="352001"/>
                </a:lnTo>
                <a:lnTo>
                  <a:pt x="1416840" y="315346"/>
                </a:lnTo>
                <a:lnTo>
                  <a:pt x="1388909" y="280271"/>
                </a:lnTo>
                <a:lnTo>
                  <a:pt x="1359067" y="246857"/>
                </a:lnTo>
                <a:lnTo>
                  <a:pt x="1327398" y="215187"/>
                </a:lnTo>
                <a:lnTo>
                  <a:pt x="1293984" y="185346"/>
                </a:lnTo>
                <a:lnTo>
                  <a:pt x="1258909" y="157415"/>
                </a:lnTo>
                <a:lnTo>
                  <a:pt x="1222254" y="131477"/>
                </a:lnTo>
                <a:lnTo>
                  <a:pt x="1184104" y="107617"/>
                </a:lnTo>
                <a:lnTo>
                  <a:pt x="1144541" y="85915"/>
                </a:lnTo>
                <a:lnTo>
                  <a:pt x="1103648" y="66456"/>
                </a:lnTo>
                <a:lnTo>
                  <a:pt x="1061508" y="49323"/>
                </a:lnTo>
                <a:lnTo>
                  <a:pt x="1018204" y="34597"/>
                </a:lnTo>
                <a:lnTo>
                  <a:pt x="973819" y="22363"/>
                </a:lnTo>
                <a:lnTo>
                  <a:pt x="928436" y="12704"/>
                </a:lnTo>
                <a:lnTo>
                  <a:pt x="882137" y="5701"/>
                </a:lnTo>
                <a:lnTo>
                  <a:pt x="835007" y="1439"/>
                </a:lnTo>
                <a:lnTo>
                  <a:pt x="787127" y="0"/>
                </a:lnTo>
                <a:close/>
              </a:path>
            </a:pathLst>
          </a:custGeom>
          <a:solidFill>
            <a:srgbClr val="00C2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1197" y="9890864"/>
            <a:ext cx="1687830" cy="1687830"/>
          </a:xfrm>
          <a:custGeom>
            <a:avLst/>
            <a:gdLst/>
            <a:ahLst/>
            <a:cxnLst/>
            <a:rect l="l" t="t" r="r" b="b"/>
            <a:pathLst>
              <a:path w="1687830" h="1687829">
                <a:moveTo>
                  <a:pt x="843911" y="0"/>
                </a:moveTo>
                <a:lnTo>
                  <a:pt x="796023" y="1335"/>
                </a:lnTo>
                <a:lnTo>
                  <a:pt x="748837" y="5296"/>
                </a:lnTo>
                <a:lnTo>
                  <a:pt x="702422" y="11809"/>
                </a:lnTo>
                <a:lnTo>
                  <a:pt x="656850" y="20804"/>
                </a:lnTo>
                <a:lnTo>
                  <a:pt x="612193" y="32210"/>
                </a:lnTo>
                <a:lnTo>
                  <a:pt x="568521" y="45955"/>
                </a:lnTo>
                <a:lnTo>
                  <a:pt x="525907" y="61969"/>
                </a:lnTo>
                <a:lnTo>
                  <a:pt x="484420" y="80179"/>
                </a:lnTo>
                <a:lnTo>
                  <a:pt x="444134" y="100515"/>
                </a:lnTo>
                <a:lnTo>
                  <a:pt x="405117" y="122905"/>
                </a:lnTo>
                <a:lnTo>
                  <a:pt x="367443" y="147278"/>
                </a:lnTo>
                <a:lnTo>
                  <a:pt x="331182" y="173564"/>
                </a:lnTo>
                <a:lnTo>
                  <a:pt x="296405" y="201690"/>
                </a:lnTo>
                <a:lnTo>
                  <a:pt x="263184" y="231585"/>
                </a:lnTo>
                <a:lnTo>
                  <a:pt x="231590" y="263179"/>
                </a:lnTo>
                <a:lnTo>
                  <a:pt x="201694" y="296399"/>
                </a:lnTo>
                <a:lnTo>
                  <a:pt x="173567" y="331175"/>
                </a:lnTo>
                <a:lnTo>
                  <a:pt x="147282" y="367436"/>
                </a:lnTo>
                <a:lnTo>
                  <a:pt x="122908" y="405110"/>
                </a:lnTo>
                <a:lnTo>
                  <a:pt x="100517" y="444125"/>
                </a:lnTo>
                <a:lnTo>
                  <a:pt x="80181" y="484412"/>
                </a:lnTo>
                <a:lnTo>
                  <a:pt x="61970" y="525898"/>
                </a:lnTo>
                <a:lnTo>
                  <a:pt x="45956" y="568512"/>
                </a:lnTo>
                <a:lnTo>
                  <a:pt x="32211" y="612183"/>
                </a:lnTo>
                <a:lnTo>
                  <a:pt x="20805" y="656840"/>
                </a:lnTo>
                <a:lnTo>
                  <a:pt x="11809" y="702412"/>
                </a:lnTo>
                <a:lnTo>
                  <a:pt x="5296" y="748826"/>
                </a:lnTo>
                <a:lnTo>
                  <a:pt x="1388" y="795393"/>
                </a:lnTo>
                <a:lnTo>
                  <a:pt x="0" y="843901"/>
                </a:lnTo>
                <a:lnTo>
                  <a:pt x="1335" y="891789"/>
                </a:lnTo>
                <a:lnTo>
                  <a:pt x="5296" y="938977"/>
                </a:lnTo>
                <a:lnTo>
                  <a:pt x="11809" y="985392"/>
                </a:lnTo>
                <a:lnTo>
                  <a:pt x="20805" y="1030965"/>
                </a:lnTo>
                <a:lnTo>
                  <a:pt x="32211" y="1075622"/>
                </a:lnTo>
                <a:lnTo>
                  <a:pt x="45956" y="1119294"/>
                </a:lnTo>
                <a:lnTo>
                  <a:pt x="61970" y="1161909"/>
                </a:lnTo>
                <a:lnTo>
                  <a:pt x="80181" y="1203396"/>
                </a:lnTo>
                <a:lnTo>
                  <a:pt x="100517" y="1243683"/>
                </a:lnTo>
                <a:lnTo>
                  <a:pt x="122908" y="1282699"/>
                </a:lnTo>
                <a:lnTo>
                  <a:pt x="147282" y="1320373"/>
                </a:lnTo>
                <a:lnTo>
                  <a:pt x="173567" y="1356634"/>
                </a:lnTo>
                <a:lnTo>
                  <a:pt x="201694" y="1391411"/>
                </a:lnTo>
                <a:lnTo>
                  <a:pt x="231590" y="1424632"/>
                </a:lnTo>
                <a:lnTo>
                  <a:pt x="263184" y="1456225"/>
                </a:lnTo>
                <a:lnTo>
                  <a:pt x="296405" y="1486121"/>
                </a:lnTo>
                <a:lnTo>
                  <a:pt x="331182" y="1514247"/>
                </a:lnTo>
                <a:lnTo>
                  <a:pt x="367443" y="1540533"/>
                </a:lnTo>
                <a:lnTo>
                  <a:pt x="405117" y="1564906"/>
                </a:lnTo>
                <a:lnTo>
                  <a:pt x="444134" y="1587296"/>
                </a:lnTo>
                <a:lnTo>
                  <a:pt x="484420" y="1607632"/>
                </a:lnTo>
                <a:lnTo>
                  <a:pt x="525907" y="1625843"/>
                </a:lnTo>
                <a:lnTo>
                  <a:pt x="568521" y="1641856"/>
                </a:lnTo>
                <a:lnTo>
                  <a:pt x="612193" y="1655601"/>
                </a:lnTo>
                <a:lnTo>
                  <a:pt x="656850" y="1667007"/>
                </a:lnTo>
                <a:lnTo>
                  <a:pt x="702422" y="1676002"/>
                </a:lnTo>
                <a:lnTo>
                  <a:pt x="748837" y="1682516"/>
                </a:lnTo>
                <a:lnTo>
                  <a:pt x="796023" y="1686476"/>
                </a:lnTo>
                <a:lnTo>
                  <a:pt x="843911" y="1687812"/>
                </a:lnTo>
                <a:lnTo>
                  <a:pt x="891799" y="1686476"/>
                </a:lnTo>
                <a:lnTo>
                  <a:pt x="938987" y="1682516"/>
                </a:lnTo>
                <a:lnTo>
                  <a:pt x="985403" y="1676002"/>
                </a:lnTo>
                <a:lnTo>
                  <a:pt x="1030975" y="1667007"/>
                </a:lnTo>
                <a:lnTo>
                  <a:pt x="1075633" y="1655601"/>
                </a:lnTo>
                <a:lnTo>
                  <a:pt x="1119305" y="1641856"/>
                </a:lnTo>
                <a:lnTo>
                  <a:pt x="1161919" y="1625843"/>
                </a:lnTo>
                <a:lnTo>
                  <a:pt x="1203406" y="1607632"/>
                </a:lnTo>
                <a:lnTo>
                  <a:pt x="1243693" y="1587296"/>
                </a:lnTo>
                <a:lnTo>
                  <a:pt x="1266309" y="1574318"/>
                </a:lnTo>
                <a:lnTo>
                  <a:pt x="843911" y="1574318"/>
                </a:lnTo>
                <a:lnTo>
                  <a:pt x="795403" y="1572743"/>
                </a:lnTo>
                <a:lnTo>
                  <a:pt x="747500" y="1568052"/>
                </a:lnTo>
                <a:lnTo>
                  <a:pt x="700318" y="1560292"/>
                </a:lnTo>
                <a:lnTo>
                  <a:pt x="653975" y="1549513"/>
                </a:lnTo>
                <a:lnTo>
                  <a:pt x="608586" y="1535761"/>
                </a:lnTo>
                <a:lnTo>
                  <a:pt x="564270" y="1519087"/>
                </a:lnTo>
                <a:lnTo>
                  <a:pt x="521144" y="1499538"/>
                </a:lnTo>
                <a:lnTo>
                  <a:pt x="479323" y="1477162"/>
                </a:lnTo>
                <a:lnTo>
                  <a:pt x="438926" y="1452009"/>
                </a:lnTo>
                <a:lnTo>
                  <a:pt x="400070" y="1424126"/>
                </a:lnTo>
                <a:lnTo>
                  <a:pt x="362870" y="1393563"/>
                </a:lnTo>
                <a:lnTo>
                  <a:pt x="327445" y="1360366"/>
                </a:lnTo>
                <a:lnTo>
                  <a:pt x="294262" y="1324957"/>
                </a:lnTo>
                <a:lnTo>
                  <a:pt x="263708" y="1287768"/>
                </a:lnTo>
                <a:lnTo>
                  <a:pt x="235831" y="1248918"/>
                </a:lnTo>
                <a:lnTo>
                  <a:pt x="210680" y="1208523"/>
                </a:lnTo>
                <a:lnTo>
                  <a:pt x="188305" y="1166702"/>
                </a:lnTo>
                <a:lnTo>
                  <a:pt x="168754" y="1123573"/>
                </a:lnTo>
                <a:lnTo>
                  <a:pt x="152076" y="1079252"/>
                </a:lnTo>
                <a:lnTo>
                  <a:pt x="138321" y="1033858"/>
                </a:lnTo>
                <a:lnTo>
                  <a:pt x="127537" y="987508"/>
                </a:lnTo>
                <a:lnTo>
                  <a:pt x="119773" y="940320"/>
                </a:lnTo>
                <a:lnTo>
                  <a:pt x="115079" y="892412"/>
                </a:lnTo>
                <a:lnTo>
                  <a:pt x="113504" y="843901"/>
                </a:lnTo>
                <a:lnTo>
                  <a:pt x="115058" y="796013"/>
                </a:lnTo>
                <a:lnTo>
                  <a:pt x="115078" y="795393"/>
                </a:lnTo>
                <a:lnTo>
                  <a:pt x="119769" y="747490"/>
                </a:lnTo>
                <a:lnTo>
                  <a:pt x="127528" y="700308"/>
                </a:lnTo>
                <a:lnTo>
                  <a:pt x="138307" y="653964"/>
                </a:lnTo>
                <a:lnTo>
                  <a:pt x="152057" y="608577"/>
                </a:lnTo>
                <a:lnTo>
                  <a:pt x="168730" y="564261"/>
                </a:lnTo>
                <a:lnTo>
                  <a:pt x="188278" y="521135"/>
                </a:lnTo>
                <a:lnTo>
                  <a:pt x="210652" y="479316"/>
                </a:lnTo>
                <a:lnTo>
                  <a:pt x="235804" y="438920"/>
                </a:lnTo>
                <a:lnTo>
                  <a:pt x="263686" y="400065"/>
                </a:lnTo>
                <a:lnTo>
                  <a:pt x="294249" y="362868"/>
                </a:lnTo>
                <a:lnTo>
                  <a:pt x="327445" y="327445"/>
                </a:lnTo>
                <a:lnTo>
                  <a:pt x="362857" y="294262"/>
                </a:lnTo>
                <a:lnTo>
                  <a:pt x="400048" y="263707"/>
                </a:lnTo>
                <a:lnTo>
                  <a:pt x="438900" y="235829"/>
                </a:lnTo>
                <a:lnTo>
                  <a:pt x="479295" y="210677"/>
                </a:lnTo>
                <a:lnTo>
                  <a:pt x="521117" y="188301"/>
                </a:lnTo>
                <a:lnTo>
                  <a:pt x="564247" y="168748"/>
                </a:lnTo>
                <a:lnTo>
                  <a:pt x="608567" y="152069"/>
                </a:lnTo>
                <a:lnTo>
                  <a:pt x="653961" y="138313"/>
                </a:lnTo>
                <a:lnTo>
                  <a:pt x="700309" y="127528"/>
                </a:lnTo>
                <a:lnTo>
                  <a:pt x="747496" y="119764"/>
                </a:lnTo>
                <a:lnTo>
                  <a:pt x="795402" y="115069"/>
                </a:lnTo>
                <a:lnTo>
                  <a:pt x="843911" y="113493"/>
                </a:lnTo>
                <a:lnTo>
                  <a:pt x="1266305" y="113493"/>
                </a:lnTo>
                <a:lnTo>
                  <a:pt x="1243688" y="100515"/>
                </a:lnTo>
                <a:lnTo>
                  <a:pt x="1203401" y="80179"/>
                </a:lnTo>
                <a:lnTo>
                  <a:pt x="1161915" y="61969"/>
                </a:lnTo>
                <a:lnTo>
                  <a:pt x="1119301" y="45955"/>
                </a:lnTo>
                <a:lnTo>
                  <a:pt x="1075629" y="32210"/>
                </a:lnTo>
                <a:lnTo>
                  <a:pt x="1030972" y="20804"/>
                </a:lnTo>
                <a:lnTo>
                  <a:pt x="985400" y="11809"/>
                </a:lnTo>
                <a:lnTo>
                  <a:pt x="938985" y="5296"/>
                </a:lnTo>
                <a:lnTo>
                  <a:pt x="891798" y="1335"/>
                </a:lnTo>
                <a:lnTo>
                  <a:pt x="843911" y="0"/>
                </a:lnTo>
                <a:close/>
              </a:path>
              <a:path w="1687830" h="1687829">
                <a:moveTo>
                  <a:pt x="1266305" y="113493"/>
                </a:moveTo>
                <a:lnTo>
                  <a:pt x="843911" y="113493"/>
                </a:lnTo>
                <a:lnTo>
                  <a:pt x="892431" y="115069"/>
                </a:lnTo>
                <a:lnTo>
                  <a:pt x="940348" y="119764"/>
                </a:lnTo>
                <a:lnTo>
                  <a:pt x="987542" y="127528"/>
                </a:lnTo>
                <a:lnTo>
                  <a:pt x="1033893" y="138313"/>
                </a:lnTo>
                <a:lnTo>
                  <a:pt x="1079286" y="152069"/>
                </a:lnTo>
                <a:lnTo>
                  <a:pt x="1123604" y="168748"/>
                </a:lnTo>
                <a:lnTo>
                  <a:pt x="1166728" y="188301"/>
                </a:lnTo>
                <a:lnTo>
                  <a:pt x="1208544" y="210677"/>
                </a:lnTo>
                <a:lnTo>
                  <a:pt x="1248933" y="235829"/>
                </a:lnTo>
                <a:lnTo>
                  <a:pt x="1287779" y="263707"/>
                </a:lnTo>
                <a:lnTo>
                  <a:pt x="1324966" y="294262"/>
                </a:lnTo>
                <a:lnTo>
                  <a:pt x="1360377" y="327445"/>
                </a:lnTo>
                <a:lnTo>
                  <a:pt x="1393571" y="362868"/>
                </a:lnTo>
                <a:lnTo>
                  <a:pt x="1424130" y="400065"/>
                </a:lnTo>
                <a:lnTo>
                  <a:pt x="1452008" y="438920"/>
                </a:lnTo>
                <a:lnTo>
                  <a:pt x="1477157" y="479316"/>
                </a:lnTo>
                <a:lnTo>
                  <a:pt x="1499530" y="521135"/>
                </a:lnTo>
                <a:lnTo>
                  <a:pt x="1519077" y="564261"/>
                </a:lnTo>
                <a:lnTo>
                  <a:pt x="1535752" y="608577"/>
                </a:lnTo>
                <a:lnTo>
                  <a:pt x="1549505" y="653964"/>
                </a:lnTo>
                <a:lnTo>
                  <a:pt x="1560287" y="700308"/>
                </a:lnTo>
                <a:lnTo>
                  <a:pt x="1568049" y="747490"/>
                </a:lnTo>
                <a:lnTo>
                  <a:pt x="1572743" y="795393"/>
                </a:lnTo>
                <a:lnTo>
                  <a:pt x="1574318" y="843901"/>
                </a:lnTo>
                <a:lnTo>
                  <a:pt x="1572764" y="891789"/>
                </a:lnTo>
                <a:lnTo>
                  <a:pt x="1568052" y="940320"/>
                </a:lnTo>
                <a:lnTo>
                  <a:pt x="1560292" y="987508"/>
                </a:lnTo>
                <a:lnTo>
                  <a:pt x="1549511" y="1033858"/>
                </a:lnTo>
                <a:lnTo>
                  <a:pt x="1535758" y="1079252"/>
                </a:lnTo>
                <a:lnTo>
                  <a:pt x="1519081" y="1123573"/>
                </a:lnTo>
                <a:lnTo>
                  <a:pt x="1499530" y="1166702"/>
                </a:lnTo>
                <a:lnTo>
                  <a:pt x="1477153" y="1208523"/>
                </a:lnTo>
                <a:lnTo>
                  <a:pt x="1451999" y="1248918"/>
                </a:lnTo>
                <a:lnTo>
                  <a:pt x="1424118" y="1287768"/>
                </a:lnTo>
                <a:lnTo>
                  <a:pt x="1393561" y="1324957"/>
                </a:lnTo>
                <a:lnTo>
                  <a:pt x="1360377" y="1360366"/>
                </a:lnTo>
                <a:lnTo>
                  <a:pt x="1324949" y="1393563"/>
                </a:lnTo>
                <a:lnTo>
                  <a:pt x="1287744" y="1424126"/>
                </a:lnTo>
                <a:lnTo>
                  <a:pt x="1248880" y="1452009"/>
                </a:lnTo>
                <a:lnTo>
                  <a:pt x="1208474" y="1477162"/>
                </a:lnTo>
                <a:lnTo>
                  <a:pt x="1166646" y="1499538"/>
                </a:lnTo>
                <a:lnTo>
                  <a:pt x="1123513" y="1519087"/>
                </a:lnTo>
                <a:lnTo>
                  <a:pt x="1079192" y="1535761"/>
                </a:lnTo>
                <a:lnTo>
                  <a:pt x="1033801" y="1549513"/>
                </a:lnTo>
                <a:lnTo>
                  <a:pt x="987459" y="1560292"/>
                </a:lnTo>
                <a:lnTo>
                  <a:pt x="940282" y="1568052"/>
                </a:lnTo>
                <a:lnTo>
                  <a:pt x="892383" y="1572743"/>
                </a:lnTo>
                <a:lnTo>
                  <a:pt x="843911" y="1574318"/>
                </a:lnTo>
                <a:lnTo>
                  <a:pt x="1266309" y="1574318"/>
                </a:lnTo>
                <a:lnTo>
                  <a:pt x="1320384" y="1540533"/>
                </a:lnTo>
                <a:lnTo>
                  <a:pt x="1356645" y="1514247"/>
                </a:lnTo>
                <a:lnTo>
                  <a:pt x="1391421" y="1486121"/>
                </a:lnTo>
                <a:lnTo>
                  <a:pt x="1424642" y="1456225"/>
                </a:lnTo>
                <a:lnTo>
                  <a:pt x="1456236" y="1424632"/>
                </a:lnTo>
                <a:lnTo>
                  <a:pt x="1486131" y="1391411"/>
                </a:lnTo>
                <a:lnTo>
                  <a:pt x="1514258" y="1356634"/>
                </a:lnTo>
                <a:lnTo>
                  <a:pt x="1540543" y="1320373"/>
                </a:lnTo>
                <a:lnTo>
                  <a:pt x="1564917" y="1282699"/>
                </a:lnTo>
                <a:lnTo>
                  <a:pt x="1587307" y="1243683"/>
                </a:lnTo>
                <a:lnTo>
                  <a:pt x="1607643" y="1203396"/>
                </a:lnTo>
                <a:lnTo>
                  <a:pt x="1625853" y="1161909"/>
                </a:lnTo>
                <a:lnTo>
                  <a:pt x="1641867" y="1119294"/>
                </a:lnTo>
                <a:lnTo>
                  <a:pt x="1655612" y="1075622"/>
                </a:lnTo>
                <a:lnTo>
                  <a:pt x="1667018" y="1030965"/>
                </a:lnTo>
                <a:lnTo>
                  <a:pt x="1676013" y="985392"/>
                </a:lnTo>
                <a:lnTo>
                  <a:pt x="1682526" y="938977"/>
                </a:lnTo>
                <a:lnTo>
                  <a:pt x="1686434" y="892412"/>
                </a:lnTo>
                <a:lnTo>
                  <a:pt x="1686487" y="891789"/>
                </a:lnTo>
                <a:lnTo>
                  <a:pt x="1687822" y="843901"/>
                </a:lnTo>
                <a:lnTo>
                  <a:pt x="1686486" y="796013"/>
                </a:lnTo>
                <a:lnTo>
                  <a:pt x="1682526" y="748826"/>
                </a:lnTo>
                <a:lnTo>
                  <a:pt x="1676013" y="702412"/>
                </a:lnTo>
                <a:lnTo>
                  <a:pt x="1667017" y="656840"/>
                </a:lnTo>
                <a:lnTo>
                  <a:pt x="1655611" y="612183"/>
                </a:lnTo>
                <a:lnTo>
                  <a:pt x="1641865" y="568512"/>
                </a:lnTo>
                <a:lnTo>
                  <a:pt x="1625852" y="525898"/>
                </a:lnTo>
                <a:lnTo>
                  <a:pt x="1607641" y="484412"/>
                </a:lnTo>
                <a:lnTo>
                  <a:pt x="1587305" y="444125"/>
                </a:lnTo>
                <a:lnTo>
                  <a:pt x="1564914" y="405110"/>
                </a:lnTo>
                <a:lnTo>
                  <a:pt x="1540540" y="367436"/>
                </a:lnTo>
                <a:lnTo>
                  <a:pt x="1514254" y="331175"/>
                </a:lnTo>
                <a:lnTo>
                  <a:pt x="1486128" y="296399"/>
                </a:lnTo>
                <a:lnTo>
                  <a:pt x="1456232" y="263179"/>
                </a:lnTo>
                <a:lnTo>
                  <a:pt x="1424638" y="231585"/>
                </a:lnTo>
                <a:lnTo>
                  <a:pt x="1391417" y="201690"/>
                </a:lnTo>
                <a:lnTo>
                  <a:pt x="1356640" y="173564"/>
                </a:lnTo>
                <a:lnTo>
                  <a:pt x="1320379" y="147278"/>
                </a:lnTo>
                <a:lnTo>
                  <a:pt x="1282705" y="122905"/>
                </a:lnTo>
                <a:lnTo>
                  <a:pt x="1266305" y="113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5" name="object 23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67384" y="9913366"/>
            <a:ext cx="1583780" cy="1599132"/>
          </a:xfrm>
          <a:prstGeom prst="rect">
            <a:avLst/>
          </a:prstGeom>
        </p:spPr>
      </p:pic>
      <p:pic>
        <p:nvPicPr>
          <p:cNvPr id="236" name="object 23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77061" y="10587895"/>
            <a:ext cx="172005" cy="163691"/>
          </a:xfrm>
          <a:prstGeom prst="rect">
            <a:avLst/>
          </a:prstGeom>
        </p:spPr>
      </p:pic>
      <p:pic>
        <p:nvPicPr>
          <p:cNvPr id="237" name="object 23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16751" y="9945535"/>
            <a:ext cx="1817600" cy="1855859"/>
          </a:xfrm>
          <a:prstGeom prst="rect">
            <a:avLst/>
          </a:prstGeom>
        </p:spPr>
      </p:pic>
      <p:pic>
        <p:nvPicPr>
          <p:cNvPr id="238" name="object 23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45362" y="10587895"/>
            <a:ext cx="172005" cy="163691"/>
          </a:xfrm>
          <a:prstGeom prst="rect">
            <a:avLst/>
          </a:prstGeom>
        </p:spPr>
      </p:pic>
      <p:sp>
        <p:nvSpPr>
          <p:cNvPr id="240" name="object 240"/>
          <p:cNvSpPr txBox="1">
            <a:spLocks/>
          </p:cNvSpPr>
          <p:nvPr/>
        </p:nvSpPr>
        <p:spPr>
          <a:xfrm>
            <a:off x="11829339" y="6860236"/>
            <a:ext cx="7694565" cy="18370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6705" algn="r">
              <a:lnSpc>
                <a:spcPct val="100000"/>
              </a:lnSpc>
              <a:spcBef>
                <a:spcPts val="105"/>
              </a:spcBef>
            </a:pPr>
            <a:r>
              <a:rPr sz="3950" b="1" spc="-350" dirty="0">
                <a:latin typeface="Tahoma"/>
                <a:cs typeface="Tahoma"/>
              </a:rPr>
              <a:t>[</a:t>
            </a:r>
            <a:r>
              <a:rPr sz="3950" b="1" spc="-215" dirty="0">
                <a:latin typeface="Tahoma"/>
                <a:cs typeface="Tahoma"/>
              </a:rPr>
              <a:t>Student</a:t>
            </a:r>
            <a:r>
              <a:rPr lang="en-US" sz="3950" b="1" spc="-215" dirty="0">
                <a:latin typeface="Tahoma"/>
                <a:cs typeface="Tahoma"/>
              </a:rPr>
              <a:t> Name</a:t>
            </a:r>
            <a:r>
              <a:rPr sz="3950" b="1" spc="-215" dirty="0">
                <a:latin typeface="Tahoma"/>
                <a:cs typeface="Tahoma"/>
              </a:rPr>
              <a:t>]</a:t>
            </a:r>
            <a:br>
              <a:rPr lang="en-US" sz="3950" dirty="0">
                <a:latin typeface="Tahoma"/>
                <a:cs typeface="Tahoma"/>
              </a:rPr>
            </a:br>
            <a:r>
              <a:rPr sz="3950" b="1" spc="-350" dirty="0">
                <a:latin typeface="Tahoma"/>
                <a:cs typeface="Tahoma"/>
              </a:rPr>
              <a:t>[</a:t>
            </a:r>
            <a:r>
              <a:rPr lang="en-US" sz="3950" b="1" spc="-265" dirty="0">
                <a:latin typeface="Tahoma"/>
                <a:cs typeface="Tahoma"/>
              </a:rPr>
              <a:t>Professor Mentor Name</a:t>
            </a:r>
            <a:r>
              <a:rPr sz="3950" b="1" spc="-265" dirty="0">
                <a:latin typeface="Tahoma"/>
                <a:cs typeface="Tahoma"/>
              </a:rPr>
              <a:t>] </a:t>
            </a:r>
            <a:br>
              <a:rPr lang="en-US" sz="3950" b="1" spc="-265" dirty="0">
                <a:latin typeface="Tahoma"/>
                <a:cs typeface="Tahoma"/>
              </a:rPr>
            </a:br>
            <a:r>
              <a:rPr sz="3950" b="1" spc="-220" dirty="0">
                <a:latin typeface="Tahoma"/>
                <a:cs typeface="Tahoma"/>
              </a:rPr>
              <a:t>[</a:t>
            </a:r>
            <a:r>
              <a:rPr lang="en-US" sz="3950" b="1" spc="-220" dirty="0">
                <a:latin typeface="Tahoma"/>
                <a:cs typeface="Tahoma"/>
              </a:rPr>
              <a:t>Game discipline(s)</a:t>
            </a:r>
            <a:r>
              <a:rPr sz="3950" b="1" spc="-420" dirty="0">
                <a:latin typeface="Tahoma"/>
                <a:cs typeface="Tahoma"/>
              </a:rPr>
              <a:t>]</a:t>
            </a:r>
            <a:endParaRPr sz="3950" dirty="0">
              <a:latin typeface="Tahoma"/>
              <a:cs typeface="Tahoma"/>
            </a:endParaRPr>
          </a:p>
        </p:txBody>
      </p:sp>
      <p:sp>
        <p:nvSpPr>
          <p:cNvPr id="241" name="object 2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710875" y="11937293"/>
            <a:ext cx="377190" cy="332740"/>
          </a:xfrm>
          <a:custGeom>
            <a:avLst/>
            <a:gdLst/>
            <a:ahLst/>
            <a:cxnLst/>
            <a:rect l="l" t="t" r="r" b="b"/>
            <a:pathLst>
              <a:path w="377190" h="332740">
                <a:moveTo>
                  <a:pt x="376773" y="0"/>
                </a:moveTo>
                <a:lnTo>
                  <a:pt x="281509" y="0"/>
                </a:lnTo>
                <a:lnTo>
                  <a:pt x="189104" y="230317"/>
                </a:lnTo>
                <a:lnTo>
                  <a:pt x="95735" y="0"/>
                </a:lnTo>
                <a:lnTo>
                  <a:pt x="0" y="0"/>
                </a:lnTo>
                <a:lnTo>
                  <a:pt x="0" y="332680"/>
                </a:lnTo>
                <a:lnTo>
                  <a:pt x="81055" y="332680"/>
                </a:lnTo>
                <a:lnTo>
                  <a:pt x="81055" y="132697"/>
                </a:lnTo>
                <a:lnTo>
                  <a:pt x="155932" y="332680"/>
                </a:lnTo>
                <a:lnTo>
                  <a:pt x="221333" y="332680"/>
                </a:lnTo>
                <a:lnTo>
                  <a:pt x="295718" y="133168"/>
                </a:lnTo>
                <a:lnTo>
                  <a:pt x="295718" y="332680"/>
                </a:lnTo>
                <a:lnTo>
                  <a:pt x="376773" y="332680"/>
                </a:lnTo>
                <a:lnTo>
                  <a:pt x="3767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23873" y="11937306"/>
            <a:ext cx="636270" cy="332740"/>
          </a:xfrm>
          <a:custGeom>
            <a:avLst/>
            <a:gdLst/>
            <a:ahLst/>
            <a:cxnLst/>
            <a:rect l="l" t="t" r="r" b="b"/>
            <a:pathLst>
              <a:path w="636269" h="332740">
                <a:moveTo>
                  <a:pt x="261150" y="332676"/>
                </a:moveTo>
                <a:lnTo>
                  <a:pt x="187947" y="207086"/>
                </a:lnTo>
                <a:lnTo>
                  <a:pt x="184365" y="200939"/>
                </a:lnTo>
                <a:lnTo>
                  <a:pt x="201485" y="194538"/>
                </a:lnTo>
                <a:lnTo>
                  <a:pt x="216344" y="186245"/>
                </a:lnTo>
                <a:lnTo>
                  <a:pt x="247624" y="150482"/>
                </a:lnTo>
                <a:lnTo>
                  <a:pt x="258292" y="104724"/>
                </a:lnTo>
                <a:lnTo>
                  <a:pt x="257467" y="91109"/>
                </a:lnTo>
                <a:lnTo>
                  <a:pt x="257429" y="90385"/>
                </a:lnTo>
                <a:lnTo>
                  <a:pt x="244538" y="51650"/>
                </a:lnTo>
                <a:lnTo>
                  <a:pt x="215950" y="21259"/>
                </a:lnTo>
                <a:lnTo>
                  <a:pt x="175831" y="4356"/>
                </a:lnTo>
                <a:lnTo>
                  <a:pt x="175831" y="108051"/>
                </a:lnTo>
                <a:lnTo>
                  <a:pt x="175120" y="117436"/>
                </a:lnTo>
                <a:lnTo>
                  <a:pt x="150723" y="147027"/>
                </a:lnTo>
                <a:lnTo>
                  <a:pt x="131279" y="149758"/>
                </a:lnTo>
                <a:lnTo>
                  <a:pt x="81064" y="149758"/>
                </a:lnTo>
                <a:lnTo>
                  <a:pt x="81064" y="67284"/>
                </a:lnTo>
                <a:lnTo>
                  <a:pt x="131279" y="67284"/>
                </a:lnTo>
                <a:lnTo>
                  <a:pt x="169430" y="84150"/>
                </a:lnTo>
                <a:lnTo>
                  <a:pt x="175831" y="108051"/>
                </a:lnTo>
                <a:lnTo>
                  <a:pt x="175831" y="4356"/>
                </a:lnTo>
                <a:lnTo>
                  <a:pt x="172389" y="3429"/>
                </a:lnTo>
                <a:lnTo>
                  <a:pt x="154952" y="850"/>
                </a:lnTo>
                <a:lnTo>
                  <a:pt x="136017" y="0"/>
                </a:lnTo>
                <a:lnTo>
                  <a:pt x="0" y="0"/>
                </a:lnTo>
                <a:lnTo>
                  <a:pt x="0" y="332676"/>
                </a:lnTo>
                <a:lnTo>
                  <a:pt x="81064" y="332676"/>
                </a:lnTo>
                <a:lnTo>
                  <a:pt x="81064" y="207086"/>
                </a:lnTo>
                <a:lnTo>
                  <a:pt x="100482" y="207086"/>
                </a:lnTo>
                <a:lnTo>
                  <a:pt x="169684" y="332676"/>
                </a:lnTo>
                <a:lnTo>
                  <a:pt x="261150" y="332676"/>
                </a:lnTo>
                <a:close/>
              </a:path>
              <a:path w="636269" h="332740">
                <a:moveTo>
                  <a:pt x="636155" y="332676"/>
                </a:moveTo>
                <a:lnTo>
                  <a:pt x="614895" y="273913"/>
                </a:lnTo>
                <a:lnTo>
                  <a:pt x="592264" y="211366"/>
                </a:lnTo>
                <a:lnTo>
                  <a:pt x="548195" y="89560"/>
                </a:lnTo>
                <a:lnTo>
                  <a:pt x="515785" y="0"/>
                </a:lnTo>
                <a:lnTo>
                  <a:pt x="509612" y="0"/>
                </a:lnTo>
                <a:lnTo>
                  <a:pt x="509612" y="211366"/>
                </a:lnTo>
                <a:lnTo>
                  <a:pt x="427621" y="211366"/>
                </a:lnTo>
                <a:lnTo>
                  <a:pt x="468401" y="89560"/>
                </a:lnTo>
                <a:lnTo>
                  <a:pt x="509612" y="211366"/>
                </a:lnTo>
                <a:lnTo>
                  <a:pt x="509612" y="0"/>
                </a:lnTo>
                <a:lnTo>
                  <a:pt x="421944" y="0"/>
                </a:lnTo>
                <a:lnTo>
                  <a:pt x="301586" y="332676"/>
                </a:lnTo>
                <a:lnTo>
                  <a:pt x="386410" y="332676"/>
                </a:lnTo>
                <a:lnTo>
                  <a:pt x="406311" y="273913"/>
                </a:lnTo>
                <a:lnTo>
                  <a:pt x="530466" y="273913"/>
                </a:lnTo>
                <a:lnTo>
                  <a:pt x="550379" y="332676"/>
                </a:lnTo>
                <a:lnTo>
                  <a:pt x="636155" y="332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634943" y="11933504"/>
            <a:ext cx="330200" cy="339090"/>
          </a:xfrm>
          <a:custGeom>
            <a:avLst/>
            <a:gdLst/>
            <a:ahLst/>
            <a:cxnLst/>
            <a:rect l="l" t="t" r="r" b="b"/>
            <a:pathLst>
              <a:path w="330200" h="339090">
                <a:moveTo>
                  <a:pt x="169199" y="0"/>
                </a:moveTo>
                <a:lnTo>
                  <a:pt x="122628" y="5450"/>
                </a:lnTo>
                <a:lnTo>
                  <a:pt x="81515" y="21800"/>
                </a:lnTo>
                <a:lnTo>
                  <a:pt x="47276" y="47511"/>
                </a:lnTo>
                <a:lnTo>
                  <a:pt x="21329" y="81987"/>
                </a:lnTo>
                <a:lnTo>
                  <a:pt x="5332" y="123098"/>
                </a:lnTo>
                <a:lnTo>
                  <a:pt x="0" y="169659"/>
                </a:lnTo>
                <a:lnTo>
                  <a:pt x="1333" y="193621"/>
                </a:lnTo>
                <a:lnTo>
                  <a:pt x="11997" y="237458"/>
                </a:lnTo>
                <a:lnTo>
                  <a:pt x="33266" y="275488"/>
                </a:lnTo>
                <a:lnTo>
                  <a:pt x="63359" y="305582"/>
                </a:lnTo>
                <a:lnTo>
                  <a:pt x="101596" y="326850"/>
                </a:lnTo>
                <a:lnTo>
                  <a:pt x="145672" y="337515"/>
                </a:lnTo>
                <a:lnTo>
                  <a:pt x="169670" y="338848"/>
                </a:lnTo>
                <a:lnTo>
                  <a:pt x="189985" y="337841"/>
                </a:lnTo>
                <a:lnTo>
                  <a:pt x="227418" y="329783"/>
                </a:lnTo>
                <a:lnTo>
                  <a:pt x="274753" y="304134"/>
                </a:lnTo>
                <a:lnTo>
                  <a:pt x="309140" y="267259"/>
                </a:lnTo>
                <a:lnTo>
                  <a:pt x="329843" y="224160"/>
                </a:lnTo>
                <a:lnTo>
                  <a:pt x="329843" y="148812"/>
                </a:lnTo>
                <a:lnTo>
                  <a:pt x="153555" y="148812"/>
                </a:lnTo>
                <a:lnTo>
                  <a:pt x="153555" y="208527"/>
                </a:lnTo>
                <a:lnTo>
                  <a:pt x="256390" y="208527"/>
                </a:lnTo>
                <a:lnTo>
                  <a:pt x="250937" y="221913"/>
                </a:lnTo>
                <a:lnTo>
                  <a:pt x="226055" y="252117"/>
                </a:lnTo>
                <a:lnTo>
                  <a:pt x="190152" y="266342"/>
                </a:lnTo>
                <a:lnTo>
                  <a:pt x="175806" y="267290"/>
                </a:lnTo>
                <a:lnTo>
                  <a:pt x="155172" y="265690"/>
                </a:lnTo>
                <a:lnTo>
                  <a:pt x="107106" y="241699"/>
                </a:lnTo>
                <a:lnTo>
                  <a:pt x="83999" y="191401"/>
                </a:lnTo>
                <a:lnTo>
                  <a:pt x="82458" y="169659"/>
                </a:lnTo>
                <a:lnTo>
                  <a:pt x="83940" y="149196"/>
                </a:lnTo>
                <a:lnTo>
                  <a:pt x="106153" y="100949"/>
                </a:lnTo>
                <a:lnTo>
                  <a:pt x="150504" y="76506"/>
                </a:lnTo>
                <a:lnTo>
                  <a:pt x="169199" y="74877"/>
                </a:lnTo>
                <a:lnTo>
                  <a:pt x="180181" y="75440"/>
                </a:lnTo>
                <a:lnTo>
                  <a:pt x="216544" y="88650"/>
                </a:lnTo>
                <a:lnTo>
                  <a:pt x="234600" y="109001"/>
                </a:lnTo>
                <a:lnTo>
                  <a:pt x="324168" y="109001"/>
                </a:lnTo>
                <a:lnTo>
                  <a:pt x="303896" y="63388"/>
                </a:lnTo>
                <a:lnTo>
                  <a:pt x="269646" y="28910"/>
                </a:lnTo>
                <a:lnTo>
                  <a:pt x="224165" y="7226"/>
                </a:lnTo>
                <a:lnTo>
                  <a:pt x="197869" y="1806"/>
                </a:lnTo>
                <a:lnTo>
                  <a:pt x="169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248160" y="11932553"/>
            <a:ext cx="341630" cy="340995"/>
          </a:xfrm>
          <a:custGeom>
            <a:avLst/>
            <a:gdLst/>
            <a:ahLst/>
            <a:cxnLst/>
            <a:rect l="l" t="t" r="r" b="b"/>
            <a:pathLst>
              <a:path w="341629" h="340995">
                <a:moveTo>
                  <a:pt x="171083" y="0"/>
                </a:moveTo>
                <a:lnTo>
                  <a:pt x="126062" y="5450"/>
                </a:lnTo>
                <a:lnTo>
                  <a:pt x="84835" y="21800"/>
                </a:lnTo>
                <a:lnTo>
                  <a:pt x="49883" y="47866"/>
                </a:lnTo>
                <a:lnTo>
                  <a:pt x="22753" y="82468"/>
                </a:lnTo>
                <a:lnTo>
                  <a:pt x="5686" y="123814"/>
                </a:lnTo>
                <a:lnTo>
                  <a:pt x="0" y="170130"/>
                </a:lnTo>
                <a:lnTo>
                  <a:pt x="1421" y="193945"/>
                </a:lnTo>
                <a:lnTo>
                  <a:pt x="12797" y="238022"/>
                </a:lnTo>
                <a:lnTo>
                  <a:pt x="35339" y="276647"/>
                </a:lnTo>
                <a:lnTo>
                  <a:pt x="66382" y="306976"/>
                </a:lnTo>
                <a:lnTo>
                  <a:pt x="104974" y="328480"/>
                </a:lnTo>
                <a:lnTo>
                  <a:pt x="148099" y="339381"/>
                </a:lnTo>
                <a:lnTo>
                  <a:pt x="171083" y="340743"/>
                </a:lnTo>
                <a:lnTo>
                  <a:pt x="194038" y="339381"/>
                </a:lnTo>
                <a:lnTo>
                  <a:pt x="236928" y="328480"/>
                </a:lnTo>
                <a:lnTo>
                  <a:pt x="275284" y="306976"/>
                </a:lnTo>
                <a:lnTo>
                  <a:pt x="306091" y="276647"/>
                </a:lnTo>
                <a:lnTo>
                  <a:pt x="312725" y="266808"/>
                </a:lnTo>
                <a:lnTo>
                  <a:pt x="171083" y="266808"/>
                </a:lnTo>
                <a:lnTo>
                  <a:pt x="151949" y="265180"/>
                </a:lnTo>
                <a:lnTo>
                  <a:pt x="106635" y="240746"/>
                </a:lnTo>
                <a:lnTo>
                  <a:pt x="84420" y="191077"/>
                </a:lnTo>
                <a:lnTo>
                  <a:pt x="82939" y="170130"/>
                </a:lnTo>
                <a:lnTo>
                  <a:pt x="84405" y="149221"/>
                </a:lnTo>
                <a:lnTo>
                  <a:pt x="84420" y="149013"/>
                </a:lnTo>
                <a:lnTo>
                  <a:pt x="88778" y="130564"/>
                </a:lnTo>
                <a:lnTo>
                  <a:pt x="88862" y="130206"/>
                </a:lnTo>
                <a:lnTo>
                  <a:pt x="96267" y="113710"/>
                </a:lnTo>
                <a:lnTo>
                  <a:pt x="106635" y="99525"/>
                </a:lnTo>
                <a:lnTo>
                  <a:pt x="119727" y="88119"/>
                </a:lnTo>
                <a:lnTo>
                  <a:pt x="134612" y="80089"/>
                </a:lnTo>
                <a:lnTo>
                  <a:pt x="134418" y="80089"/>
                </a:lnTo>
                <a:lnTo>
                  <a:pt x="151846" y="75112"/>
                </a:lnTo>
                <a:lnTo>
                  <a:pt x="151603" y="75112"/>
                </a:lnTo>
                <a:lnTo>
                  <a:pt x="171083" y="73453"/>
                </a:lnTo>
                <a:lnTo>
                  <a:pt x="312482" y="73453"/>
                </a:lnTo>
                <a:lnTo>
                  <a:pt x="306268" y="64099"/>
                </a:lnTo>
                <a:lnTo>
                  <a:pt x="275461" y="33766"/>
                </a:lnTo>
                <a:lnTo>
                  <a:pt x="236928" y="12262"/>
                </a:lnTo>
                <a:lnTo>
                  <a:pt x="194038" y="1362"/>
                </a:lnTo>
                <a:lnTo>
                  <a:pt x="171083" y="0"/>
                </a:lnTo>
                <a:close/>
              </a:path>
              <a:path w="341629" h="340995">
                <a:moveTo>
                  <a:pt x="312482" y="73453"/>
                </a:moveTo>
                <a:lnTo>
                  <a:pt x="171083" y="73453"/>
                </a:lnTo>
                <a:lnTo>
                  <a:pt x="189982" y="75112"/>
                </a:lnTo>
                <a:lnTo>
                  <a:pt x="206865" y="80089"/>
                </a:lnTo>
                <a:lnTo>
                  <a:pt x="245164" y="114156"/>
                </a:lnTo>
                <a:lnTo>
                  <a:pt x="257196" y="149013"/>
                </a:lnTo>
                <a:lnTo>
                  <a:pt x="257246" y="149221"/>
                </a:lnTo>
                <a:lnTo>
                  <a:pt x="257246" y="190865"/>
                </a:lnTo>
                <a:lnTo>
                  <a:pt x="234589" y="240275"/>
                </a:lnTo>
                <a:lnTo>
                  <a:pt x="206654" y="260295"/>
                </a:lnTo>
                <a:lnTo>
                  <a:pt x="206465" y="260295"/>
                </a:lnTo>
                <a:lnTo>
                  <a:pt x="189882" y="265180"/>
                </a:lnTo>
                <a:lnTo>
                  <a:pt x="189646" y="265180"/>
                </a:lnTo>
                <a:lnTo>
                  <a:pt x="171083" y="266808"/>
                </a:lnTo>
                <a:lnTo>
                  <a:pt x="312725" y="266808"/>
                </a:lnTo>
                <a:lnTo>
                  <a:pt x="335529" y="216575"/>
                </a:lnTo>
                <a:lnTo>
                  <a:pt x="341214" y="170130"/>
                </a:lnTo>
                <a:lnTo>
                  <a:pt x="339793" y="146351"/>
                </a:lnTo>
                <a:lnTo>
                  <a:pt x="335529" y="123814"/>
                </a:lnTo>
                <a:lnTo>
                  <a:pt x="328421" y="102519"/>
                </a:lnTo>
                <a:lnTo>
                  <a:pt x="318471" y="82468"/>
                </a:lnTo>
                <a:lnTo>
                  <a:pt x="312482" y="73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938528" y="11937298"/>
            <a:ext cx="261620" cy="332740"/>
          </a:xfrm>
          <a:custGeom>
            <a:avLst/>
            <a:gdLst/>
            <a:ahLst/>
            <a:cxnLst/>
            <a:rect l="l" t="t" r="r" b="b"/>
            <a:pathLst>
              <a:path w="261620" h="332740">
                <a:moveTo>
                  <a:pt x="136016" y="0"/>
                </a:moveTo>
                <a:lnTo>
                  <a:pt x="0" y="0"/>
                </a:lnTo>
                <a:lnTo>
                  <a:pt x="0" y="332680"/>
                </a:lnTo>
                <a:lnTo>
                  <a:pt x="81044" y="332680"/>
                </a:lnTo>
                <a:lnTo>
                  <a:pt x="81044" y="207093"/>
                </a:lnTo>
                <a:lnTo>
                  <a:pt x="187938" y="207093"/>
                </a:lnTo>
                <a:lnTo>
                  <a:pt x="184350" y="200936"/>
                </a:lnTo>
                <a:lnTo>
                  <a:pt x="201469" y="194537"/>
                </a:lnTo>
                <a:lnTo>
                  <a:pt x="216340" y="186243"/>
                </a:lnTo>
                <a:lnTo>
                  <a:pt x="228958" y="176051"/>
                </a:lnTo>
                <a:lnTo>
                  <a:pt x="239322" y="163963"/>
                </a:lnTo>
                <a:lnTo>
                  <a:pt x="247617" y="150489"/>
                </a:lnTo>
                <a:lnTo>
                  <a:pt x="247920" y="149754"/>
                </a:lnTo>
                <a:lnTo>
                  <a:pt x="81044" y="149754"/>
                </a:lnTo>
                <a:lnTo>
                  <a:pt x="81044" y="67285"/>
                </a:lnTo>
                <a:lnTo>
                  <a:pt x="251691" y="67285"/>
                </a:lnTo>
                <a:lnTo>
                  <a:pt x="250550" y="63857"/>
                </a:lnTo>
                <a:lnTo>
                  <a:pt x="227237" y="30088"/>
                </a:lnTo>
                <a:lnTo>
                  <a:pt x="188348" y="7726"/>
                </a:lnTo>
                <a:lnTo>
                  <a:pt x="154940" y="858"/>
                </a:lnTo>
                <a:lnTo>
                  <a:pt x="136016" y="0"/>
                </a:lnTo>
                <a:close/>
              </a:path>
              <a:path w="261620" h="332740">
                <a:moveTo>
                  <a:pt x="187938" y="207093"/>
                </a:moveTo>
                <a:lnTo>
                  <a:pt x="100468" y="207093"/>
                </a:lnTo>
                <a:lnTo>
                  <a:pt x="169659" y="332680"/>
                </a:lnTo>
                <a:lnTo>
                  <a:pt x="261122" y="332680"/>
                </a:lnTo>
                <a:lnTo>
                  <a:pt x="187938" y="207093"/>
                </a:lnTo>
                <a:close/>
              </a:path>
              <a:path w="261620" h="332740">
                <a:moveTo>
                  <a:pt x="251691" y="67285"/>
                </a:moveTo>
                <a:lnTo>
                  <a:pt x="131273" y="67285"/>
                </a:lnTo>
                <a:lnTo>
                  <a:pt x="141698" y="67968"/>
                </a:lnTo>
                <a:lnTo>
                  <a:pt x="150702" y="70016"/>
                </a:lnTo>
                <a:lnTo>
                  <a:pt x="175816" y="108049"/>
                </a:lnTo>
                <a:lnTo>
                  <a:pt x="175105" y="117437"/>
                </a:lnTo>
                <a:lnTo>
                  <a:pt x="150702" y="147029"/>
                </a:lnTo>
                <a:lnTo>
                  <a:pt x="131273" y="149754"/>
                </a:lnTo>
                <a:lnTo>
                  <a:pt x="247920" y="149754"/>
                </a:lnTo>
                <a:lnTo>
                  <a:pt x="253543" y="136125"/>
                </a:lnTo>
                <a:lnTo>
                  <a:pt x="257099" y="120871"/>
                </a:lnTo>
                <a:lnTo>
                  <a:pt x="258285" y="104729"/>
                </a:lnTo>
                <a:lnTo>
                  <a:pt x="257468" y="91108"/>
                </a:lnTo>
                <a:lnTo>
                  <a:pt x="257425" y="90393"/>
                </a:lnTo>
                <a:lnTo>
                  <a:pt x="254846" y="76769"/>
                </a:lnTo>
                <a:lnTo>
                  <a:pt x="251691" y="67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28601" y="11937292"/>
            <a:ext cx="254000" cy="332740"/>
          </a:xfrm>
          <a:custGeom>
            <a:avLst/>
            <a:gdLst/>
            <a:ahLst/>
            <a:cxnLst/>
            <a:rect l="l" t="t" r="r" b="b"/>
            <a:pathLst>
              <a:path w="254000" h="332740">
                <a:moveTo>
                  <a:pt x="131273" y="0"/>
                </a:moveTo>
                <a:lnTo>
                  <a:pt x="0" y="0"/>
                </a:lnTo>
                <a:lnTo>
                  <a:pt x="0" y="332691"/>
                </a:lnTo>
                <a:lnTo>
                  <a:pt x="81034" y="332691"/>
                </a:lnTo>
                <a:lnTo>
                  <a:pt x="81034" y="213260"/>
                </a:lnTo>
                <a:lnTo>
                  <a:pt x="131273" y="213260"/>
                </a:lnTo>
                <a:lnTo>
                  <a:pt x="184940" y="204995"/>
                </a:lnTo>
                <a:lnTo>
                  <a:pt x="223447" y="181630"/>
                </a:lnTo>
                <a:lnTo>
                  <a:pt x="245607" y="148812"/>
                </a:lnTo>
                <a:lnTo>
                  <a:pt x="81034" y="148812"/>
                </a:lnTo>
                <a:lnTo>
                  <a:pt x="81034" y="65401"/>
                </a:lnTo>
                <a:lnTo>
                  <a:pt x="246195" y="65401"/>
                </a:lnTo>
                <a:lnTo>
                  <a:pt x="245807" y="64188"/>
                </a:lnTo>
                <a:lnTo>
                  <a:pt x="222617" y="30098"/>
                </a:lnTo>
                <a:lnTo>
                  <a:pt x="184055" y="7734"/>
                </a:lnTo>
                <a:lnTo>
                  <a:pt x="150405" y="859"/>
                </a:lnTo>
                <a:lnTo>
                  <a:pt x="131273" y="0"/>
                </a:lnTo>
                <a:close/>
              </a:path>
              <a:path w="254000" h="332740">
                <a:moveTo>
                  <a:pt x="246195" y="65401"/>
                </a:moveTo>
                <a:lnTo>
                  <a:pt x="125106" y="65401"/>
                </a:lnTo>
                <a:lnTo>
                  <a:pt x="135979" y="66082"/>
                </a:lnTo>
                <a:lnTo>
                  <a:pt x="145368" y="68126"/>
                </a:lnTo>
                <a:lnTo>
                  <a:pt x="170372" y="97718"/>
                </a:lnTo>
                <a:lnTo>
                  <a:pt x="171083" y="107106"/>
                </a:lnTo>
                <a:lnTo>
                  <a:pt x="170372" y="116494"/>
                </a:lnTo>
                <a:lnTo>
                  <a:pt x="145368" y="146087"/>
                </a:lnTo>
                <a:lnTo>
                  <a:pt x="125106" y="148812"/>
                </a:lnTo>
                <a:lnTo>
                  <a:pt x="245607" y="148812"/>
                </a:lnTo>
                <a:lnTo>
                  <a:pt x="246081" y="147802"/>
                </a:lnTo>
                <a:lnTo>
                  <a:pt x="250226" y="134830"/>
                </a:lnTo>
                <a:lnTo>
                  <a:pt x="252713" y="121266"/>
                </a:lnTo>
                <a:lnTo>
                  <a:pt x="253542" y="107106"/>
                </a:lnTo>
                <a:lnTo>
                  <a:pt x="252682" y="91913"/>
                </a:lnTo>
                <a:lnTo>
                  <a:pt x="250103" y="77606"/>
                </a:lnTo>
                <a:lnTo>
                  <a:pt x="246195" y="65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74811" y="11535500"/>
            <a:ext cx="251460" cy="340995"/>
          </a:xfrm>
          <a:custGeom>
            <a:avLst/>
            <a:gdLst/>
            <a:ahLst/>
            <a:cxnLst/>
            <a:rect l="l" t="t" r="r" b="b"/>
            <a:pathLst>
              <a:path w="251459" h="340995">
                <a:moveTo>
                  <a:pt x="122258" y="0"/>
                </a:moveTo>
                <a:lnTo>
                  <a:pt x="73319" y="6635"/>
                </a:lnTo>
                <a:lnTo>
                  <a:pt x="34574" y="26543"/>
                </a:lnTo>
                <a:lnTo>
                  <a:pt x="9346" y="57697"/>
                </a:lnTo>
                <a:lnTo>
                  <a:pt x="931" y="99044"/>
                </a:lnTo>
                <a:lnTo>
                  <a:pt x="1850" y="113945"/>
                </a:lnTo>
                <a:lnTo>
                  <a:pt x="15622" y="149754"/>
                </a:lnTo>
                <a:lnTo>
                  <a:pt x="50689" y="179135"/>
                </a:lnTo>
                <a:lnTo>
                  <a:pt x="87935" y="194068"/>
                </a:lnTo>
                <a:lnTo>
                  <a:pt x="113789" y="202272"/>
                </a:lnTo>
                <a:lnTo>
                  <a:pt x="122970" y="205324"/>
                </a:lnTo>
                <a:lnTo>
                  <a:pt x="130846" y="208198"/>
                </a:lnTo>
                <a:lnTo>
                  <a:pt x="145639" y="214370"/>
                </a:lnTo>
                <a:lnTo>
                  <a:pt x="152435" y="218789"/>
                </a:lnTo>
                <a:lnTo>
                  <a:pt x="157806" y="224160"/>
                </a:lnTo>
                <a:lnTo>
                  <a:pt x="163481" y="229532"/>
                </a:lnTo>
                <a:lnTo>
                  <a:pt x="166340" y="236327"/>
                </a:lnTo>
                <a:lnTo>
                  <a:pt x="166340" y="244537"/>
                </a:lnTo>
                <a:lnTo>
                  <a:pt x="135999" y="275310"/>
                </a:lnTo>
                <a:lnTo>
                  <a:pt x="127472" y="275813"/>
                </a:lnTo>
                <a:lnTo>
                  <a:pt x="119116" y="275222"/>
                </a:lnTo>
                <a:lnTo>
                  <a:pt x="87747" y="246613"/>
                </a:lnTo>
                <a:lnTo>
                  <a:pt x="86227" y="237908"/>
                </a:lnTo>
                <a:lnTo>
                  <a:pt x="0" y="237908"/>
                </a:lnTo>
                <a:lnTo>
                  <a:pt x="10476" y="281623"/>
                </a:lnTo>
                <a:lnTo>
                  <a:pt x="38370" y="314205"/>
                </a:lnTo>
                <a:lnTo>
                  <a:pt x="79365" y="334082"/>
                </a:lnTo>
                <a:lnTo>
                  <a:pt x="129838" y="340743"/>
                </a:lnTo>
                <a:lnTo>
                  <a:pt x="147942" y="339885"/>
                </a:lnTo>
                <a:lnTo>
                  <a:pt x="194768" y="327005"/>
                </a:lnTo>
                <a:lnTo>
                  <a:pt x="228520" y="301054"/>
                </a:lnTo>
                <a:lnTo>
                  <a:pt x="247492" y="265510"/>
                </a:lnTo>
                <a:lnTo>
                  <a:pt x="251165" y="238380"/>
                </a:lnTo>
                <a:lnTo>
                  <a:pt x="250247" y="224132"/>
                </a:lnTo>
                <a:lnTo>
                  <a:pt x="228755" y="180649"/>
                </a:lnTo>
                <a:lnTo>
                  <a:pt x="190678" y="155623"/>
                </a:lnTo>
                <a:lnTo>
                  <a:pt x="134218" y="134682"/>
                </a:lnTo>
                <a:lnTo>
                  <a:pt x="121302" y="129736"/>
                </a:lnTo>
                <a:lnTo>
                  <a:pt x="87667" y="102867"/>
                </a:lnTo>
                <a:lnTo>
                  <a:pt x="86719" y="95253"/>
                </a:lnTo>
                <a:lnTo>
                  <a:pt x="86719" y="85463"/>
                </a:lnTo>
                <a:lnTo>
                  <a:pt x="89714" y="78039"/>
                </a:lnTo>
                <a:lnTo>
                  <a:pt x="95703" y="72982"/>
                </a:lnTo>
                <a:lnTo>
                  <a:pt x="101724" y="67610"/>
                </a:lnTo>
                <a:lnTo>
                  <a:pt x="109609" y="64929"/>
                </a:lnTo>
                <a:lnTo>
                  <a:pt x="119420" y="64929"/>
                </a:lnTo>
                <a:lnTo>
                  <a:pt x="155791" y="85187"/>
                </a:lnTo>
                <a:lnTo>
                  <a:pt x="159230" y="99525"/>
                </a:lnTo>
                <a:lnTo>
                  <a:pt x="246903" y="99525"/>
                </a:lnTo>
                <a:lnTo>
                  <a:pt x="236708" y="57820"/>
                </a:lnTo>
                <a:lnTo>
                  <a:pt x="210894" y="26543"/>
                </a:lnTo>
                <a:lnTo>
                  <a:pt x="171896" y="6635"/>
                </a:lnTo>
                <a:lnTo>
                  <a:pt x="148406" y="1658"/>
                </a:lnTo>
                <a:lnTo>
                  <a:pt x="1222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660917" y="11540245"/>
            <a:ext cx="261620" cy="332740"/>
          </a:xfrm>
          <a:custGeom>
            <a:avLst/>
            <a:gdLst/>
            <a:ahLst/>
            <a:cxnLst/>
            <a:rect l="l" t="t" r="r" b="b"/>
            <a:pathLst>
              <a:path w="261619" h="332740">
                <a:moveTo>
                  <a:pt x="136006" y="0"/>
                </a:moveTo>
                <a:lnTo>
                  <a:pt x="0" y="0"/>
                </a:lnTo>
                <a:lnTo>
                  <a:pt x="0" y="332680"/>
                </a:lnTo>
                <a:lnTo>
                  <a:pt x="81023" y="332680"/>
                </a:lnTo>
                <a:lnTo>
                  <a:pt x="81023" y="207093"/>
                </a:lnTo>
                <a:lnTo>
                  <a:pt x="187917" y="207093"/>
                </a:lnTo>
                <a:lnTo>
                  <a:pt x="184329" y="200936"/>
                </a:lnTo>
                <a:lnTo>
                  <a:pt x="201456" y="194537"/>
                </a:lnTo>
                <a:lnTo>
                  <a:pt x="216325" y="186243"/>
                </a:lnTo>
                <a:lnTo>
                  <a:pt x="228945" y="176051"/>
                </a:lnTo>
                <a:lnTo>
                  <a:pt x="239322" y="163963"/>
                </a:lnTo>
                <a:lnTo>
                  <a:pt x="247611" y="150489"/>
                </a:lnTo>
                <a:lnTo>
                  <a:pt x="247914" y="149754"/>
                </a:lnTo>
                <a:lnTo>
                  <a:pt x="81023" y="149754"/>
                </a:lnTo>
                <a:lnTo>
                  <a:pt x="81023" y="67285"/>
                </a:lnTo>
                <a:lnTo>
                  <a:pt x="251685" y="67285"/>
                </a:lnTo>
                <a:lnTo>
                  <a:pt x="250544" y="63857"/>
                </a:lnTo>
                <a:lnTo>
                  <a:pt x="227227" y="30088"/>
                </a:lnTo>
                <a:lnTo>
                  <a:pt x="188333" y="7726"/>
                </a:lnTo>
                <a:lnTo>
                  <a:pt x="154929" y="858"/>
                </a:lnTo>
                <a:lnTo>
                  <a:pt x="136006" y="0"/>
                </a:lnTo>
                <a:close/>
              </a:path>
              <a:path w="261619" h="332740">
                <a:moveTo>
                  <a:pt x="187917" y="207093"/>
                </a:moveTo>
                <a:lnTo>
                  <a:pt x="100468" y="207093"/>
                </a:lnTo>
                <a:lnTo>
                  <a:pt x="169649" y="332680"/>
                </a:lnTo>
                <a:lnTo>
                  <a:pt x="261112" y="332680"/>
                </a:lnTo>
                <a:lnTo>
                  <a:pt x="187917" y="207093"/>
                </a:lnTo>
                <a:close/>
              </a:path>
              <a:path w="261619" h="332740">
                <a:moveTo>
                  <a:pt x="251685" y="67285"/>
                </a:moveTo>
                <a:lnTo>
                  <a:pt x="131273" y="67285"/>
                </a:lnTo>
                <a:lnTo>
                  <a:pt x="141694" y="67968"/>
                </a:lnTo>
                <a:lnTo>
                  <a:pt x="150698" y="70016"/>
                </a:lnTo>
                <a:lnTo>
                  <a:pt x="175816" y="108049"/>
                </a:lnTo>
                <a:lnTo>
                  <a:pt x="175104" y="117437"/>
                </a:lnTo>
                <a:lnTo>
                  <a:pt x="150698" y="147029"/>
                </a:lnTo>
                <a:lnTo>
                  <a:pt x="131273" y="149754"/>
                </a:lnTo>
                <a:lnTo>
                  <a:pt x="247914" y="149754"/>
                </a:lnTo>
                <a:lnTo>
                  <a:pt x="253534" y="136125"/>
                </a:lnTo>
                <a:lnTo>
                  <a:pt x="257089" y="120871"/>
                </a:lnTo>
                <a:lnTo>
                  <a:pt x="258274" y="104729"/>
                </a:lnTo>
                <a:lnTo>
                  <a:pt x="257459" y="91108"/>
                </a:lnTo>
                <a:lnTo>
                  <a:pt x="257416" y="90393"/>
                </a:lnTo>
                <a:lnTo>
                  <a:pt x="254840" y="76769"/>
                </a:lnTo>
                <a:lnTo>
                  <a:pt x="251685" y="67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57211" y="11539873"/>
            <a:ext cx="553085" cy="333375"/>
          </a:xfrm>
          <a:custGeom>
            <a:avLst/>
            <a:gdLst/>
            <a:ahLst/>
            <a:cxnLst/>
            <a:rect l="l" t="t" r="r" b="b"/>
            <a:pathLst>
              <a:path w="553084" h="333375">
                <a:moveTo>
                  <a:pt x="187172" y="270510"/>
                </a:moveTo>
                <a:lnTo>
                  <a:pt x="81026" y="270510"/>
                </a:lnTo>
                <a:lnTo>
                  <a:pt x="81026" y="0"/>
                </a:lnTo>
                <a:lnTo>
                  <a:pt x="0" y="0"/>
                </a:lnTo>
                <a:lnTo>
                  <a:pt x="0" y="270510"/>
                </a:lnTo>
                <a:lnTo>
                  <a:pt x="0" y="332740"/>
                </a:lnTo>
                <a:lnTo>
                  <a:pt x="187172" y="332740"/>
                </a:lnTo>
                <a:lnTo>
                  <a:pt x="187172" y="270510"/>
                </a:lnTo>
                <a:close/>
              </a:path>
              <a:path w="553084" h="333375">
                <a:moveTo>
                  <a:pt x="552856" y="333057"/>
                </a:moveTo>
                <a:lnTo>
                  <a:pt x="531596" y="274294"/>
                </a:lnTo>
                <a:lnTo>
                  <a:pt x="508965" y="211747"/>
                </a:lnTo>
                <a:lnTo>
                  <a:pt x="464896" y="89941"/>
                </a:lnTo>
                <a:lnTo>
                  <a:pt x="432485" y="381"/>
                </a:lnTo>
                <a:lnTo>
                  <a:pt x="426313" y="381"/>
                </a:lnTo>
                <a:lnTo>
                  <a:pt x="426313" y="211747"/>
                </a:lnTo>
                <a:lnTo>
                  <a:pt x="344322" y="211747"/>
                </a:lnTo>
                <a:lnTo>
                  <a:pt x="385076" y="89941"/>
                </a:lnTo>
                <a:lnTo>
                  <a:pt x="426313" y="211747"/>
                </a:lnTo>
                <a:lnTo>
                  <a:pt x="426313" y="381"/>
                </a:lnTo>
                <a:lnTo>
                  <a:pt x="338645" y="381"/>
                </a:lnTo>
                <a:lnTo>
                  <a:pt x="218249" y="333057"/>
                </a:lnTo>
                <a:lnTo>
                  <a:pt x="303085" y="333057"/>
                </a:lnTo>
                <a:lnTo>
                  <a:pt x="322999" y="274294"/>
                </a:lnTo>
                <a:lnTo>
                  <a:pt x="447167" y="274294"/>
                </a:lnTo>
                <a:lnTo>
                  <a:pt x="467067" y="333057"/>
                </a:lnTo>
                <a:lnTo>
                  <a:pt x="552856" y="3330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656697" y="11535490"/>
            <a:ext cx="341630" cy="340995"/>
          </a:xfrm>
          <a:custGeom>
            <a:avLst/>
            <a:gdLst/>
            <a:ahLst/>
            <a:cxnLst/>
            <a:rect l="l" t="t" r="r" b="b"/>
            <a:pathLst>
              <a:path w="341629" h="340995">
                <a:moveTo>
                  <a:pt x="171083" y="0"/>
                </a:moveTo>
                <a:lnTo>
                  <a:pt x="126053" y="5450"/>
                </a:lnTo>
                <a:lnTo>
                  <a:pt x="84824" y="21800"/>
                </a:lnTo>
                <a:lnTo>
                  <a:pt x="49876" y="47866"/>
                </a:lnTo>
                <a:lnTo>
                  <a:pt x="22742" y="82468"/>
                </a:lnTo>
                <a:lnTo>
                  <a:pt x="5685" y="123814"/>
                </a:lnTo>
                <a:lnTo>
                  <a:pt x="0" y="170130"/>
                </a:lnTo>
                <a:lnTo>
                  <a:pt x="1421" y="193945"/>
                </a:lnTo>
                <a:lnTo>
                  <a:pt x="12792" y="238022"/>
                </a:lnTo>
                <a:lnTo>
                  <a:pt x="35333" y="276647"/>
                </a:lnTo>
                <a:lnTo>
                  <a:pt x="66373" y="306976"/>
                </a:lnTo>
                <a:lnTo>
                  <a:pt x="104964" y="328480"/>
                </a:lnTo>
                <a:lnTo>
                  <a:pt x="148093" y="339381"/>
                </a:lnTo>
                <a:lnTo>
                  <a:pt x="171083" y="340743"/>
                </a:lnTo>
                <a:lnTo>
                  <a:pt x="194032" y="339381"/>
                </a:lnTo>
                <a:lnTo>
                  <a:pt x="236917" y="328480"/>
                </a:lnTo>
                <a:lnTo>
                  <a:pt x="275274" y="306976"/>
                </a:lnTo>
                <a:lnTo>
                  <a:pt x="306085" y="276647"/>
                </a:lnTo>
                <a:lnTo>
                  <a:pt x="312722" y="266808"/>
                </a:lnTo>
                <a:lnTo>
                  <a:pt x="171083" y="266808"/>
                </a:lnTo>
                <a:lnTo>
                  <a:pt x="151943" y="265180"/>
                </a:lnTo>
                <a:lnTo>
                  <a:pt x="106625" y="240746"/>
                </a:lnTo>
                <a:lnTo>
                  <a:pt x="84409" y="191077"/>
                </a:lnTo>
                <a:lnTo>
                  <a:pt x="82929" y="170130"/>
                </a:lnTo>
                <a:lnTo>
                  <a:pt x="84395" y="149221"/>
                </a:lnTo>
                <a:lnTo>
                  <a:pt x="84409" y="149013"/>
                </a:lnTo>
                <a:lnTo>
                  <a:pt x="88767" y="130564"/>
                </a:lnTo>
                <a:lnTo>
                  <a:pt x="88852" y="130206"/>
                </a:lnTo>
                <a:lnTo>
                  <a:pt x="96256" y="113710"/>
                </a:lnTo>
                <a:lnTo>
                  <a:pt x="106625" y="99525"/>
                </a:lnTo>
                <a:lnTo>
                  <a:pt x="119716" y="88119"/>
                </a:lnTo>
                <a:lnTo>
                  <a:pt x="134603" y="80089"/>
                </a:lnTo>
                <a:lnTo>
                  <a:pt x="134409" y="80089"/>
                </a:lnTo>
                <a:lnTo>
                  <a:pt x="151840" y="75112"/>
                </a:lnTo>
                <a:lnTo>
                  <a:pt x="151597" y="75112"/>
                </a:lnTo>
                <a:lnTo>
                  <a:pt x="171083" y="73453"/>
                </a:lnTo>
                <a:lnTo>
                  <a:pt x="312477" y="73453"/>
                </a:lnTo>
                <a:lnTo>
                  <a:pt x="306258" y="64099"/>
                </a:lnTo>
                <a:lnTo>
                  <a:pt x="275449" y="33766"/>
                </a:lnTo>
                <a:lnTo>
                  <a:pt x="236917" y="12262"/>
                </a:lnTo>
                <a:lnTo>
                  <a:pt x="194032" y="1362"/>
                </a:lnTo>
                <a:lnTo>
                  <a:pt x="171083" y="0"/>
                </a:lnTo>
                <a:close/>
              </a:path>
              <a:path w="341629" h="340995">
                <a:moveTo>
                  <a:pt x="312477" y="73453"/>
                </a:moveTo>
                <a:lnTo>
                  <a:pt x="171083" y="73453"/>
                </a:lnTo>
                <a:lnTo>
                  <a:pt x="189976" y="75112"/>
                </a:lnTo>
                <a:lnTo>
                  <a:pt x="206857" y="80089"/>
                </a:lnTo>
                <a:lnTo>
                  <a:pt x="245162" y="114156"/>
                </a:lnTo>
                <a:lnTo>
                  <a:pt x="257187" y="149013"/>
                </a:lnTo>
                <a:lnTo>
                  <a:pt x="257237" y="149221"/>
                </a:lnTo>
                <a:lnTo>
                  <a:pt x="258746" y="170130"/>
                </a:lnTo>
                <a:lnTo>
                  <a:pt x="257237" y="190865"/>
                </a:lnTo>
                <a:lnTo>
                  <a:pt x="252710" y="209467"/>
                </a:lnTo>
                <a:lnTo>
                  <a:pt x="245162" y="225937"/>
                </a:lnTo>
                <a:lnTo>
                  <a:pt x="234589" y="240275"/>
                </a:lnTo>
                <a:lnTo>
                  <a:pt x="221727" y="251886"/>
                </a:lnTo>
                <a:lnTo>
                  <a:pt x="206646" y="260295"/>
                </a:lnTo>
                <a:lnTo>
                  <a:pt x="206457" y="260295"/>
                </a:lnTo>
                <a:lnTo>
                  <a:pt x="189876" y="265180"/>
                </a:lnTo>
                <a:lnTo>
                  <a:pt x="189641" y="265180"/>
                </a:lnTo>
                <a:lnTo>
                  <a:pt x="171083" y="266808"/>
                </a:lnTo>
                <a:lnTo>
                  <a:pt x="312722" y="266808"/>
                </a:lnTo>
                <a:lnTo>
                  <a:pt x="335519" y="216575"/>
                </a:lnTo>
                <a:lnTo>
                  <a:pt x="341204" y="170130"/>
                </a:lnTo>
                <a:lnTo>
                  <a:pt x="339783" y="146351"/>
                </a:lnTo>
                <a:lnTo>
                  <a:pt x="335519" y="123814"/>
                </a:lnTo>
                <a:lnTo>
                  <a:pt x="328415" y="102519"/>
                </a:lnTo>
                <a:lnTo>
                  <a:pt x="318471" y="82468"/>
                </a:lnTo>
                <a:lnTo>
                  <a:pt x="312477" y="734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309574" y="11540241"/>
            <a:ext cx="288290" cy="332740"/>
          </a:xfrm>
          <a:custGeom>
            <a:avLst/>
            <a:gdLst/>
            <a:ahLst/>
            <a:cxnLst/>
            <a:rect l="l" t="t" r="r" b="b"/>
            <a:pathLst>
              <a:path w="288290" h="332740">
                <a:moveTo>
                  <a:pt x="288137" y="0"/>
                </a:moveTo>
                <a:lnTo>
                  <a:pt x="207086" y="0"/>
                </a:lnTo>
                <a:lnTo>
                  <a:pt x="207086" y="130810"/>
                </a:lnTo>
                <a:lnTo>
                  <a:pt x="81026" y="130810"/>
                </a:lnTo>
                <a:lnTo>
                  <a:pt x="81026" y="0"/>
                </a:lnTo>
                <a:lnTo>
                  <a:pt x="0" y="0"/>
                </a:lnTo>
                <a:lnTo>
                  <a:pt x="0" y="130810"/>
                </a:lnTo>
                <a:lnTo>
                  <a:pt x="0" y="195580"/>
                </a:lnTo>
                <a:lnTo>
                  <a:pt x="0" y="332740"/>
                </a:lnTo>
                <a:lnTo>
                  <a:pt x="81026" y="332740"/>
                </a:lnTo>
                <a:lnTo>
                  <a:pt x="81026" y="195580"/>
                </a:lnTo>
                <a:lnTo>
                  <a:pt x="207086" y="195580"/>
                </a:lnTo>
                <a:lnTo>
                  <a:pt x="207086" y="332740"/>
                </a:lnTo>
                <a:lnTo>
                  <a:pt x="288137" y="332740"/>
                </a:lnTo>
                <a:lnTo>
                  <a:pt x="288137" y="195580"/>
                </a:lnTo>
                <a:lnTo>
                  <a:pt x="288137" y="130810"/>
                </a:lnTo>
                <a:lnTo>
                  <a:pt x="288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920629" y="11536437"/>
            <a:ext cx="325120" cy="339090"/>
          </a:xfrm>
          <a:custGeom>
            <a:avLst/>
            <a:gdLst/>
            <a:ahLst/>
            <a:cxnLst/>
            <a:rect l="l" t="t" r="r" b="b"/>
            <a:pathLst>
              <a:path w="325120" h="339090">
                <a:moveTo>
                  <a:pt x="167293" y="0"/>
                </a:moveTo>
                <a:lnTo>
                  <a:pt x="121438" y="5450"/>
                </a:lnTo>
                <a:lnTo>
                  <a:pt x="80562" y="21800"/>
                </a:lnTo>
                <a:lnTo>
                  <a:pt x="46799" y="47511"/>
                </a:lnTo>
                <a:lnTo>
                  <a:pt x="21329" y="81987"/>
                </a:lnTo>
                <a:lnTo>
                  <a:pt x="5332" y="123098"/>
                </a:lnTo>
                <a:lnTo>
                  <a:pt x="0" y="169659"/>
                </a:lnTo>
                <a:lnTo>
                  <a:pt x="1333" y="193621"/>
                </a:lnTo>
                <a:lnTo>
                  <a:pt x="11997" y="237458"/>
                </a:lnTo>
                <a:lnTo>
                  <a:pt x="33028" y="275488"/>
                </a:lnTo>
                <a:lnTo>
                  <a:pt x="62643" y="305582"/>
                </a:lnTo>
                <a:lnTo>
                  <a:pt x="100378" y="326850"/>
                </a:lnTo>
                <a:lnTo>
                  <a:pt x="143743" y="337515"/>
                </a:lnTo>
                <a:lnTo>
                  <a:pt x="167293" y="338848"/>
                </a:lnTo>
                <a:lnTo>
                  <a:pt x="195843" y="336922"/>
                </a:lnTo>
                <a:lnTo>
                  <a:pt x="246550" y="321518"/>
                </a:lnTo>
                <a:lnTo>
                  <a:pt x="288048" y="290979"/>
                </a:lnTo>
                <a:lnTo>
                  <a:pt x="316245" y="248328"/>
                </a:lnTo>
                <a:lnTo>
                  <a:pt x="325100" y="222736"/>
                </a:lnTo>
                <a:lnTo>
                  <a:pt x="236003" y="222736"/>
                </a:lnTo>
                <a:lnTo>
                  <a:pt x="230496" y="232543"/>
                </a:lnTo>
                <a:lnTo>
                  <a:pt x="223921" y="241105"/>
                </a:lnTo>
                <a:lnTo>
                  <a:pt x="188261" y="262670"/>
                </a:lnTo>
                <a:lnTo>
                  <a:pt x="166340" y="265395"/>
                </a:lnTo>
                <a:lnTo>
                  <a:pt x="148513" y="263765"/>
                </a:lnTo>
                <a:lnTo>
                  <a:pt x="105682" y="239322"/>
                </a:lnTo>
                <a:lnTo>
                  <a:pt x="83910" y="190364"/>
                </a:lnTo>
                <a:lnTo>
                  <a:pt x="82458" y="169659"/>
                </a:lnTo>
                <a:lnTo>
                  <a:pt x="83910" y="148956"/>
                </a:lnTo>
                <a:lnTo>
                  <a:pt x="105682" y="99996"/>
                </a:lnTo>
                <a:lnTo>
                  <a:pt x="148513" y="75564"/>
                </a:lnTo>
                <a:lnTo>
                  <a:pt x="166340" y="73934"/>
                </a:lnTo>
                <a:lnTo>
                  <a:pt x="177627" y="74616"/>
                </a:lnTo>
                <a:lnTo>
                  <a:pt x="216279" y="90905"/>
                </a:lnTo>
                <a:lnTo>
                  <a:pt x="236003" y="116582"/>
                </a:lnTo>
                <a:lnTo>
                  <a:pt x="325100" y="116582"/>
                </a:lnTo>
                <a:lnTo>
                  <a:pt x="303895" y="68243"/>
                </a:lnTo>
                <a:lnTo>
                  <a:pt x="268703" y="31276"/>
                </a:lnTo>
                <a:lnTo>
                  <a:pt x="222262" y="7820"/>
                </a:lnTo>
                <a:lnTo>
                  <a:pt x="195843" y="1955"/>
                </a:lnTo>
                <a:lnTo>
                  <a:pt x="1672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19114" y="11535490"/>
            <a:ext cx="251460" cy="340995"/>
          </a:xfrm>
          <a:custGeom>
            <a:avLst/>
            <a:gdLst/>
            <a:ahLst/>
            <a:cxnLst/>
            <a:rect l="l" t="t" r="r" b="b"/>
            <a:pathLst>
              <a:path w="251459" h="340995">
                <a:moveTo>
                  <a:pt x="122268" y="0"/>
                </a:moveTo>
                <a:lnTo>
                  <a:pt x="73335" y="6635"/>
                </a:lnTo>
                <a:lnTo>
                  <a:pt x="34595" y="26543"/>
                </a:lnTo>
                <a:lnTo>
                  <a:pt x="9354" y="57697"/>
                </a:lnTo>
                <a:lnTo>
                  <a:pt x="942" y="99044"/>
                </a:lnTo>
                <a:lnTo>
                  <a:pt x="1861" y="113945"/>
                </a:lnTo>
                <a:lnTo>
                  <a:pt x="15633" y="149754"/>
                </a:lnTo>
                <a:lnTo>
                  <a:pt x="50710" y="179146"/>
                </a:lnTo>
                <a:lnTo>
                  <a:pt x="87941" y="194068"/>
                </a:lnTo>
                <a:lnTo>
                  <a:pt x="113800" y="202272"/>
                </a:lnTo>
                <a:lnTo>
                  <a:pt x="122980" y="205324"/>
                </a:lnTo>
                <a:lnTo>
                  <a:pt x="130857" y="208198"/>
                </a:lnTo>
                <a:lnTo>
                  <a:pt x="145650" y="214370"/>
                </a:lnTo>
                <a:lnTo>
                  <a:pt x="152435" y="218789"/>
                </a:lnTo>
                <a:lnTo>
                  <a:pt x="157806" y="224160"/>
                </a:lnTo>
                <a:lnTo>
                  <a:pt x="163492" y="229532"/>
                </a:lnTo>
                <a:lnTo>
                  <a:pt x="166340" y="236327"/>
                </a:lnTo>
                <a:lnTo>
                  <a:pt x="166340" y="244537"/>
                </a:lnTo>
                <a:lnTo>
                  <a:pt x="136009" y="275319"/>
                </a:lnTo>
                <a:lnTo>
                  <a:pt x="127483" y="275824"/>
                </a:lnTo>
                <a:lnTo>
                  <a:pt x="119127" y="275231"/>
                </a:lnTo>
                <a:lnTo>
                  <a:pt x="87760" y="246613"/>
                </a:lnTo>
                <a:lnTo>
                  <a:pt x="86248" y="237908"/>
                </a:lnTo>
                <a:lnTo>
                  <a:pt x="0" y="237908"/>
                </a:lnTo>
                <a:lnTo>
                  <a:pt x="10486" y="281623"/>
                </a:lnTo>
                <a:lnTo>
                  <a:pt x="38386" y="314205"/>
                </a:lnTo>
                <a:lnTo>
                  <a:pt x="79379" y="334082"/>
                </a:lnTo>
                <a:lnTo>
                  <a:pt x="129849" y="340743"/>
                </a:lnTo>
                <a:lnTo>
                  <a:pt x="147949" y="339885"/>
                </a:lnTo>
                <a:lnTo>
                  <a:pt x="194779" y="327005"/>
                </a:lnTo>
                <a:lnTo>
                  <a:pt x="228538" y="301054"/>
                </a:lnTo>
                <a:lnTo>
                  <a:pt x="247500" y="265510"/>
                </a:lnTo>
                <a:lnTo>
                  <a:pt x="251175" y="238380"/>
                </a:lnTo>
                <a:lnTo>
                  <a:pt x="250256" y="224132"/>
                </a:lnTo>
                <a:lnTo>
                  <a:pt x="228776" y="180649"/>
                </a:lnTo>
                <a:lnTo>
                  <a:pt x="190686" y="155623"/>
                </a:lnTo>
                <a:lnTo>
                  <a:pt x="134234" y="134682"/>
                </a:lnTo>
                <a:lnTo>
                  <a:pt x="121319" y="129736"/>
                </a:lnTo>
                <a:lnTo>
                  <a:pt x="87668" y="102867"/>
                </a:lnTo>
                <a:lnTo>
                  <a:pt x="86719" y="95253"/>
                </a:lnTo>
                <a:lnTo>
                  <a:pt x="86719" y="85463"/>
                </a:lnTo>
                <a:lnTo>
                  <a:pt x="89725" y="78039"/>
                </a:lnTo>
                <a:lnTo>
                  <a:pt x="95724" y="72982"/>
                </a:lnTo>
                <a:lnTo>
                  <a:pt x="101735" y="67610"/>
                </a:lnTo>
                <a:lnTo>
                  <a:pt x="109630" y="64929"/>
                </a:lnTo>
                <a:lnTo>
                  <a:pt x="119420" y="64929"/>
                </a:lnTo>
                <a:lnTo>
                  <a:pt x="155798" y="85187"/>
                </a:lnTo>
                <a:lnTo>
                  <a:pt x="159230" y="99525"/>
                </a:lnTo>
                <a:lnTo>
                  <a:pt x="246903" y="99525"/>
                </a:lnTo>
                <a:lnTo>
                  <a:pt x="236715" y="57820"/>
                </a:lnTo>
                <a:lnTo>
                  <a:pt x="210883" y="26543"/>
                </a:lnTo>
                <a:lnTo>
                  <a:pt x="171908" y="6635"/>
                </a:lnTo>
                <a:lnTo>
                  <a:pt x="148421" y="1658"/>
                </a:lnTo>
                <a:lnTo>
                  <a:pt x="1222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447473" y="11138437"/>
            <a:ext cx="251460" cy="340995"/>
          </a:xfrm>
          <a:custGeom>
            <a:avLst/>
            <a:gdLst/>
            <a:ahLst/>
            <a:cxnLst/>
            <a:rect l="l" t="t" r="r" b="b"/>
            <a:pathLst>
              <a:path w="251459" h="340995">
                <a:moveTo>
                  <a:pt x="122258" y="0"/>
                </a:moveTo>
                <a:lnTo>
                  <a:pt x="73334" y="6635"/>
                </a:lnTo>
                <a:lnTo>
                  <a:pt x="34595" y="26543"/>
                </a:lnTo>
                <a:lnTo>
                  <a:pt x="9349" y="57702"/>
                </a:lnTo>
                <a:lnTo>
                  <a:pt x="931" y="99054"/>
                </a:lnTo>
                <a:lnTo>
                  <a:pt x="1850" y="113950"/>
                </a:lnTo>
                <a:lnTo>
                  <a:pt x="15622" y="149754"/>
                </a:lnTo>
                <a:lnTo>
                  <a:pt x="50689" y="179135"/>
                </a:lnTo>
                <a:lnTo>
                  <a:pt x="87935" y="194068"/>
                </a:lnTo>
                <a:lnTo>
                  <a:pt x="113789" y="202272"/>
                </a:lnTo>
                <a:lnTo>
                  <a:pt x="122970" y="205324"/>
                </a:lnTo>
                <a:lnTo>
                  <a:pt x="130846" y="208198"/>
                </a:lnTo>
                <a:lnTo>
                  <a:pt x="145639" y="214370"/>
                </a:lnTo>
                <a:lnTo>
                  <a:pt x="152435" y="218789"/>
                </a:lnTo>
                <a:lnTo>
                  <a:pt x="157806" y="224160"/>
                </a:lnTo>
                <a:lnTo>
                  <a:pt x="163481" y="229532"/>
                </a:lnTo>
                <a:lnTo>
                  <a:pt x="166340" y="236327"/>
                </a:lnTo>
                <a:lnTo>
                  <a:pt x="166340" y="244537"/>
                </a:lnTo>
                <a:lnTo>
                  <a:pt x="135999" y="275319"/>
                </a:lnTo>
                <a:lnTo>
                  <a:pt x="127472" y="275824"/>
                </a:lnTo>
                <a:lnTo>
                  <a:pt x="119116" y="275231"/>
                </a:lnTo>
                <a:lnTo>
                  <a:pt x="87760" y="246613"/>
                </a:lnTo>
                <a:lnTo>
                  <a:pt x="86259" y="237908"/>
                </a:lnTo>
                <a:lnTo>
                  <a:pt x="0" y="237908"/>
                </a:lnTo>
                <a:lnTo>
                  <a:pt x="10476" y="281623"/>
                </a:lnTo>
                <a:lnTo>
                  <a:pt x="38370" y="314205"/>
                </a:lnTo>
                <a:lnTo>
                  <a:pt x="79365" y="334082"/>
                </a:lnTo>
                <a:lnTo>
                  <a:pt x="129838" y="340743"/>
                </a:lnTo>
                <a:lnTo>
                  <a:pt x="147942" y="339885"/>
                </a:lnTo>
                <a:lnTo>
                  <a:pt x="194768" y="327005"/>
                </a:lnTo>
                <a:lnTo>
                  <a:pt x="228547" y="301054"/>
                </a:lnTo>
                <a:lnTo>
                  <a:pt x="247496" y="265510"/>
                </a:lnTo>
                <a:lnTo>
                  <a:pt x="251165" y="238380"/>
                </a:lnTo>
                <a:lnTo>
                  <a:pt x="250248" y="224132"/>
                </a:lnTo>
                <a:lnTo>
                  <a:pt x="228769" y="180649"/>
                </a:lnTo>
                <a:lnTo>
                  <a:pt x="190687" y="155623"/>
                </a:lnTo>
                <a:lnTo>
                  <a:pt x="134223" y="134682"/>
                </a:lnTo>
                <a:lnTo>
                  <a:pt x="121315" y="129736"/>
                </a:lnTo>
                <a:lnTo>
                  <a:pt x="87667" y="102867"/>
                </a:lnTo>
                <a:lnTo>
                  <a:pt x="86719" y="95253"/>
                </a:lnTo>
                <a:lnTo>
                  <a:pt x="86719" y="85463"/>
                </a:lnTo>
                <a:lnTo>
                  <a:pt x="89714" y="78039"/>
                </a:lnTo>
                <a:lnTo>
                  <a:pt x="95735" y="72982"/>
                </a:lnTo>
                <a:lnTo>
                  <a:pt x="101724" y="67610"/>
                </a:lnTo>
                <a:lnTo>
                  <a:pt x="109640" y="64929"/>
                </a:lnTo>
                <a:lnTo>
                  <a:pt x="119420" y="64929"/>
                </a:lnTo>
                <a:lnTo>
                  <a:pt x="155791" y="85187"/>
                </a:lnTo>
                <a:lnTo>
                  <a:pt x="159230" y="99525"/>
                </a:lnTo>
                <a:lnTo>
                  <a:pt x="246893" y="99525"/>
                </a:lnTo>
                <a:lnTo>
                  <a:pt x="236707" y="57820"/>
                </a:lnTo>
                <a:lnTo>
                  <a:pt x="210894" y="26543"/>
                </a:lnTo>
                <a:lnTo>
                  <a:pt x="171904" y="6635"/>
                </a:lnTo>
                <a:lnTo>
                  <a:pt x="148415" y="1658"/>
                </a:lnTo>
                <a:lnTo>
                  <a:pt x="1222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133579" y="11143182"/>
            <a:ext cx="261620" cy="332740"/>
          </a:xfrm>
          <a:custGeom>
            <a:avLst/>
            <a:gdLst/>
            <a:ahLst/>
            <a:cxnLst/>
            <a:rect l="l" t="t" r="r" b="b"/>
            <a:pathLst>
              <a:path w="261619" h="332740">
                <a:moveTo>
                  <a:pt x="136006" y="0"/>
                </a:moveTo>
                <a:lnTo>
                  <a:pt x="0" y="0"/>
                </a:lnTo>
                <a:lnTo>
                  <a:pt x="0" y="332680"/>
                </a:lnTo>
                <a:lnTo>
                  <a:pt x="81023" y="332680"/>
                </a:lnTo>
                <a:lnTo>
                  <a:pt x="81023" y="207093"/>
                </a:lnTo>
                <a:lnTo>
                  <a:pt x="187917" y="207093"/>
                </a:lnTo>
                <a:lnTo>
                  <a:pt x="184329" y="200936"/>
                </a:lnTo>
                <a:lnTo>
                  <a:pt x="201447" y="194538"/>
                </a:lnTo>
                <a:lnTo>
                  <a:pt x="216318" y="186244"/>
                </a:lnTo>
                <a:lnTo>
                  <a:pt x="228942" y="176055"/>
                </a:lnTo>
                <a:lnTo>
                  <a:pt x="239322" y="163974"/>
                </a:lnTo>
                <a:lnTo>
                  <a:pt x="247611" y="150494"/>
                </a:lnTo>
                <a:lnTo>
                  <a:pt x="247916" y="149754"/>
                </a:lnTo>
                <a:lnTo>
                  <a:pt x="81023" y="149754"/>
                </a:lnTo>
                <a:lnTo>
                  <a:pt x="81023" y="67296"/>
                </a:lnTo>
                <a:lnTo>
                  <a:pt x="251688" y="67296"/>
                </a:lnTo>
                <a:lnTo>
                  <a:pt x="250544" y="63857"/>
                </a:lnTo>
                <a:lnTo>
                  <a:pt x="227227" y="30088"/>
                </a:lnTo>
                <a:lnTo>
                  <a:pt x="188333" y="7726"/>
                </a:lnTo>
                <a:lnTo>
                  <a:pt x="154929" y="858"/>
                </a:lnTo>
                <a:lnTo>
                  <a:pt x="136006" y="0"/>
                </a:lnTo>
                <a:close/>
              </a:path>
              <a:path w="261619" h="332740">
                <a:moveTo>
                  <a:pt x="187917" y="207093"/>
                </a:moveTo>
                <a:lnTo>
                  <a:pt x="100447" y="207093"/>
                </a:lnTo>
                <a:lnTo>
                  <a:pt x="169649" y="332680"/>
                </a:lnTo>
                <a:lnTo>
                  <a:pt x="261112" y="332680"/>
                </a:lnTo>
                <a:lnTo>
                  <a:pt x="187917" y="207093"/>
                </a:lnTo>
                <a:close/>
              </a:path>
              <a:path w="261619" h="332740">
                <a:moveTo>
                  <a:pt x="251688" y="67296"/>
                </a:moveTo>
                <a:lnTo>
                  <a:pt x="131242" y="67296"/>
                </a:lnTo>
                <a:lnTo>
                  <a:pt x="141680" y="67977"/>
                </a:lnTo>
                <a:lnTo>
                  <a:pt x="150694" y="70021"/>
                </a:lnTo>
                <a:lnTo>
                  <a:pt x="175795" y="108049"/>
                </a:lnTo>
                <a:lnTo>
                  <a:pt x="175086" y="117437"/>
                </a:lnTo>
                <a:lnTo>
                  <a:pt x="150694" y="147029"/>
                </a:lnTo>
                <a:lnTo>
                  <a:pt x="131242" y="149754"/>
                </a:lnTo>
                <a:lnTo>
                  <a:pt x="247916" y="149754"/>
                </a:lnTo>
                <a:lnTo>
                  <a:pt x="253534" y="136126"/>
                </a:lnTo>
                <a:lnTo>
                  <a:pt x="257089" y="120871"/>
                </a:lnTo>
                <a:lnTo>
                  <a:pt x="258274" y="104729"/>
                </a:lnTo>
                <a:lnTo>
                  <a:pt x="257459" y="91108"/>
                </a:lnTo>
                <a:lnTo>
                  <a:pt x="257416" y="90393"/>
                </a:lnTo>
                <a:lnTo>
                  <a:pt x="254840" y="76769"/>
                </a:lnTo>
                <a:lnTo>
                  <a:pt x="251688" y="672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733062" y="11138437"/>
            <a:ext cx="341630" cy="340995"/>
          </a:xfrm>
          <a:custGeom>
            <a:avLst/>
            <a:gdLst/>
            <a:ahLst/>
            <a:cxnLst/>
            <a:rect l="l" t="t" r="r" b="b"/>
            <a:pathLst>
              <a:path w="341629" h="340995">
                <a:moveTo>
                  <a:pt x="171083" y="0"/>
                </a:moveTo>
                <a:lnTo>
                  <a:pt x="126061" y="5450"/>
                </a:lnTo>
                <a:lnTo>
                  <a:pt x="84824" y="21800"/>
                </a:lnTo>
                <a:lnTo>
                  <a:pt x="49878" y="47865"/>
                </a:lnTo>
                <a:lnTo>
                  <a:pt x="22753" y="82458"/>
                </a:lnTo>
                <a:lnTo>
                  <a:pt x="5686" y="123814"/>
                </a:lnTo>
                <a:lnTo>
                  <a:pt x="0" y="170141"/>
                </a:lnTo>
                <a:lnTo>
                  <a:pt x="1421" y="193950"/>
                </a:lnTo>
                <a:lnTo>
                  <a:pt x="12797" y="238022"/>
                </a:lnTo>
                <a:lnTo>
                  <a:pt x="35337" y="276647"/>
                </a:lnTo>
                <a:lnTo>
                  <a:pt x="66373" y="306976"/>
                </a:lnTo>
                <a:lnTo>
                  <a:pt x="104967" y="328480"/>
                </a:lnTo>
                <a:lnTo>
                  <a:pt x="148102" y="339381"/>
                </a:lnTo>
                <a:lnTo>
                  <a:pt x="171083" y="340743"/>
                </a:lnTo>
                <a:lnTo>
                  <a:pt x="194035" y="339381"/>
                </a:lnTo>
                <a:lnTo>
                  <a:pt x="236935" y="328480"/>
                </a:lnTo>
                <a:lnTo>
                  <a:pt x="275291" y="306976"/>
                </a:lnTo>
                <a:lnTo>
                  <a:pt x="306089" y="276647"/>
                </a:lnTo>
                <a:lnTo>
                  <a:pt x="312724" y="266808"/>
                </a:lnTo>
                <a:lnTo>
                  <a:pt x="171083" y="266808"/>
                </a:lnTo>
                <a:lnTo>
                  <a:pt x="151950" y="265180"/>
                </a:lnTo>
                <a:lnTo>
                  <a:pt x="106645" y="240746"/>
                </a:lnTo>
                <a:lnTo>
                  <a:pt x="84411" y="191081"/>
                </a:lnTo>
                <a:lnTo>
                  <a:pt x="82929" y="170141"/>
                </a:lnTo>
                <a:lnTo>
                  <a:pt x="84397" y="149225"/>
                </a:lnTo>
                <a:lnTo>
                  <a:pt x="84411" y="149018"/>
                </a:lnTo>
                <a:lnTo>
                  <a:pt x="88774" y="130565"/>
                </a:lnTo>
                <a:lnTo>
                  <a:pt x="88858" y="130208"/>
                </a:lnTo>
                <a:lnTo>
                  <a:pt x="96269" y="113710"/>
                </a:lnTo>
                <a:lnTo>
                  <a:pt x="106645" y="99525"/>
                </a:lnTo>
                <a:lnTo>
                  <a:pt x="119724" y="88120"/>
                </a:lnTo>
                <a:lnTo>
                  <a:pt x="134609" y="80094"/>
                </a:lnTo>
                <a:lnTo>
                  <a:pt x="134415" y="80094"/>
                </a:lnTo>
                <a:lnTo>
                  <a:pt x="151847" y="75121"/>
                </a:lnTo>
                <a:lnTo>
                  <a:pt x="151604" y="75121"/>
                </a:lnTo>
                <a:lnTo>
                  <a:pt x="171083" y="73463"/>
                </a:lnTo>
                <a:lnTo>
                  <a:pt x="312497" y="73463"/>
                </a:lnTo>
                <a:lnTo>
                  <a:pt x="306274" y="64095"/>
                </a:lnTo>
                <a:lnTo>
                  <a:pt x="275471" y="33766"/>
                </a:lnTo>
                <a:lnTo>
                  <a:pt x="236935" y="12262"/>
                </a:lnTo>
                <a:lnTo>
                  <a:pt x="194035" y="1362"/>
                </a:lnTo>
                <a:lnTo>
                  <a:pt x="171083" y="0"/>
                </a:lnTo>
                <a:close/>
              </a:path>
              <a:path w="341629" h="340995">
                <a:moveTo>
                  <a:pt x="312497" y="73463"/>
                </a:moveTo>
                <a:lnTo>
                  <a:pt x="171083" y="73463"/>
                </a:lnTo>
                <a:lnTo>
                  <a:pt x="189976" y="75121"/>
                </a:lnTo>
                <a:lnTo>
                  <a:pt x="206857" y="80094"/>
                </a:lnTo>
                <a:lnTo>
                  <a:pt x="245162" y="114156"/>
                </a:lnTo>
                <a:lnTo>
                  <a:pt x="257187" y="149018"/>
                </a:lnTo>
                <a:lnTo>
                  <a:pt x="257237" y="149225"/>
                </a:lnTo>
                <a:lnTo>
                  <a:pt x="258746" y="170141"/>
                </a:lnTo>
                <a:lnTo>
                  <a:pt x="257237" y="190869"/>
                </a:lnTo>
                <a:lnTo>
                  <a:pt x="252710" y="209468"/>
                </a:lnTo>
                <a:lnTo>
                  <a:pt x="245162" y="225937"/>
                </a:lnTo>
                <a:lnTo>
                  <a:pt x="234589" y="240275"/>
                </a:lnTo>
                <a:lnTo>
                  <a:pt x="221727" y="251886"/>
                </a:lnTo>
                <a:lnTo>
                  <a:pt x="206646" y="260295"/>
                </a:lnTo>
                <a:lnTo>
                  <a:pt x="206457" y="260295"/>
                </a:lnTo>
                <a:lnTo>
                  <a:pt x="189876" y="265180"/>
                </a:lnTo>
                <a:lnTo>
                  <a:pt x="189641" y="265180"/>
                </a:lnTo>
                <a:lnTo>
                  <a:pt x="171083" y="266808"/>
                </a:lnTo>
                <a:lnTo>
                  <a:pt x="312724" y="266808"/>
                </a:lnTo>
                <a:lnTo>
                  <a:pt x="335535" y="216577"/>
                </a:lnTo>
                <a:lnTo>
                  <a:pt x="341235" y="170141"/>
                </a:lnTo>
                <a:lnTo>
                  <a:pt x="339809" y="146355"/>
                </a:lnTo>
                <a:lnTo>
                  <a:pt x="335535" y="123814"/>
                </a:lnTo>
                <a:lnTo>
                  <a:pt x="328420" y="102515"/>
                </a:lnTo>
                <a:lnTo>
                  <a:pt x="318471" y="82458"/>
                </a:lnTo>
                <a:lnTo>
                  <a:pt x="312497" y="73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376225" y="11143182"/>
            <a:ext cx="297815" cy="332740"/>
          </a:xfrm>
          <a:custGeom>
            <a:avLst/>
            <a:gdLst/>
            <a:ahLst/>
            <a:cxnLst/>
            <a:rect l="l" t="t" r="r" b="b"/>
            <a:pathLst>
              <a:path w="297815" h="332740">
                <a:moveTo>
                  <a:pt x="297613" y="0"/>
                </a:moveTo>
                <a:lnTo>
                  <a:pt x="216579" y="0"/>
                </a:lnTo>
                <a:lnTo>
                  <a:pt x="216579" y="206150"/>
                </a:lnTo>
                <a:lnTo>
                  <a:pt x="81034" y="0"/>
                </a:lnTo>
                <a:lnTo>
                  <a:pt x="0" y="0"/>
                </a:lnTo>
                <a:lnTo>
                  <a:pt x="0" y="332680"/>
                </a:lnTo>
                <a:lnTo>
                  <a:pt x="81034" y="332680"/>
                </a:lnTo>
                <a:lnTo>
                  <a:pt x="81034" y="127483"/>
                </a:lnTo>
                <a:lnTo>
                  <a:pt x="216579" y="332680"/>
                </a:lnTo>
                <a:lnTo>
                  <a:pt x="297613" y="332680"/>
                </a:lnTo>
                <a:lnTo>
                  <a:pt x="297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975708" y="11138437"/>
            <a:ext cx="341630" cy="340995"/>
          </a:xfrm>
          <a:custGeom>
            <a:avLst/>
            <a:gdLst/>
            <a:ahLst/>
            <a:cxnLst/>
            <a:rect l="l" t="t" r="r" b="b"/>
            <a:pathLst>
              <a:path w="341629" h="340995">
                <a:moveTo>
                  <a:pt x="171083" y="0"/>
                </a:moveTo>
                <a:lnTo>
                  <a:pt x="126062" y="5450"/>
                </a:lnTo>
                <a:lnTo>
                  <a:pt x="84835" y="21800"/>
                </a:lnTo>
                <a:lnTo>
                  <a:pt x="49878" y="47865"/>
                </a:lnTo>
                <a:lnTo>
                  <a:pt x="22742" y="82458"/>
                </a:lnTo>
                <a:lnTo>
                  <a:pt x="5685" y="123814"/>
                </a:lnTo>
                <a:lnTo>
                  <a:pt x="0" y="170141"/>
                </a:lnTo>
                <a:lnTo>
                  <a:pt x="1421" y="193950"/>
                </a:lnTo>
                <a:lnTo>
                  <a:pt x="12792" y="238022"/>
                </a:lnTo>
                <a:lnTo>
                  <a:pt x="35333" y="276647"/>
                </a:lnTo>
                <a:lnTo>
                  <a:pt x="66377" y="306976"/>
                </a:lnTo>
                <a:lnTo>
                  <a:pt x="104974" y="328480"/>
                </a:lnTo>
                <a:lnTo>
                  <a:pt x="148099" y="339381"/>
                </a:lnTo>
                <a:lnTo>
                  <a:pt x="171083" y="340743"/>
                </a:lnTo>
                <a:lnTo>
                  <a:pt x="194038" y="339381"/>
                </a:lnTo>
                <a:lnTo>
                  <a:pt x="236928" y="328480"/>
                </a:lnTo>
                <a:lnTo>
                  <a:pt x="275283" y="306976"/>
                </a:lnTo>
                <a:lnTo>
                  <a:pt x="306087" y="276647"/>
                </a:lnTo>
                <a:lnTo>
                  <a:pt x="312723" y="266808"/>
                </a:lnTo>
                <a:lnTo>
                  <a:pt x="171083" y="266808"/>
                </a:lnTo>
                <a:lnTo>
                  <a:pt x="151947" y="265180"/>
                </a:lnTo>
                <a:lnTo>
                  <a:pt x="106625" y="240746"/>
                </a:lnTo>
                <a:lnTo>
                  <a:pt x="84420" y="191081"/>
                </a:lnTo>
                <a:lnTo>
                  <a:pt x="82939" y="170141"/>
                </a:lnTo>
                <a:lnTo>
                  <a:pt x="84405" y="149225"/>
                </a:lnTo>
                <a:lnTo>
                  <a:pt x="84420" y="149018"/>
                </a:lnTo>
                <a:lnTo>
                  <a:pt x="88776" y="130565"/>
                </a:lnTo>
                <a:lnTo>
                  <a:pt x="88861" y="130208"/>
                </a:lnTo>
                <a:lnTo>
                  <a:pt x="96262" y="113710"/>
                </a:lnTo>
                <a:lnTo>
                  <a:pt x="106625" y="99525"/>
                </a:lnTo>
                <a:lnTo>
                  <a:pt x="119718" y="88120"/>
                </a:lnTo>
                <a:lnTo>
                  <a:pt x="134607" y="80094"/>
                </a:lnTo>
                <a:lnTo>
                  <a:pt x="134412" y="80094"/>
                </a:lnTo>
                <a:lnTo>
                  <a:pt x="151844" y="75121"/>
                </a:lnTo>
                <a:lnTo>
                  <a:pt x="151601" y="75121"/>
                </a:lnTo>
                <a:lnTo>
                  <a:pt x="171083" y="73463"/>
                </a:lnTo>
                <a:lnTo>
                  <a:pt x="312492" y="73463"/>
                </a:lnTo>
                <a:lnTo>
                  <a:pt x="306264" y="64095"/>
                </a:lnTo>
                <a:lnTo>
                  <a:pt x="275459" y="33766"/>
                </a:lnTo>
                <a:lnTo>
                  <a:pt x="236928" y="12262"/>
                </a:lnTo>
                <a:lnTo>
                  <a:pt x="194038" y="1362"/>
                </a:lnTo>
                <a:lnTo>
                  <a:pt x="171083" y="0"/>
                </a:lnTo>
                <a:close/>
              </a:path>
              <a:path w="341629" h="340995">
                <a:moveTo>
                  <a:pt x="312492" y="73463"/>
                </a:moveTo>
                <a:lnTo>
                  <a:pt x="171083" y="73463"/>
                </a:lnTo>
                <a:lnTo>
                  <a:pt x="189978" y="75121"/>
                </a:lnTo>
                <a:lnTo>
                  <a:pt x="206861" y="80094"/>
                </a:lnTo>
                <a:lnTo>
                  <a:pt x="245164" y="114156"/>
                </a:lnTo>
                <a:lnTo>
                  <a:pt x="257196" y="149018"/>
                </a:lnTo>
                <a:lnTo>
                  <a:pt x="257246" y="149225"/>
                </a:lnTo>
                <a:lnTo>
                  <a:pt x="257246" y="190869"/>
                </a:lnTo>
                <a:lnTo>
                  <a:pt x="234589" y="240275"/>
                </a:lnTo>
                <a:lnTo>
                  <a:pt x="206650" y="260295"/>
                </a:lnTo>
                <a:lnTo>
                  <a:pt x="206461" y="260295"/>
                </a:lnTo>
                <a:lnTo>
                  <a:pt x="189878" y="265180"/>
                </a:lnTo>
                <a:lnTo>
                  <a:pt x="189642" y="265180"/>
                </a:lnTo>
                <a:lnTo>
                  <a:pt x="171083" y="266808"/>
                </a:lnTo>
                <a:lnTo>
                  <a:pt x="312723" y="266808"/>
                </a:lnTo>
                <a:lnTo>
                  <a:pt x="335529" y="216577"/>
                </a:lnTo>
                <a:lnTo>
                  <a:pt x="341214" y="170141"/>
                </a:lnTo>
                <a:lnTo>
                  <a:pt x="339793" y="146355"/>
                </a:lnTo>
                <a:lnTo>
                  <a:pt x="335529" y="123814"/>
                </a:lnTo>
                <a:lnTo>
                  <a:pt x="328421" y="102515"/>
                </a:lnTo>
                <a:lnTo>
                  <a:pt x="318471" y="82458"/>
                </a:lnTo>
                <a:lnTo>
                  <a:pt x="312492" y="73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28587" y="11143188"/>
            <a:ext cx="288290" cy="332740"/>
          </a:xfrm>
          <a:custGeom>
            <a:avLst/>
            <a:gdLst/>
            <a:ahLst/>
            <a:cxnLst/>
            <a:rect l="l" t="t" r="r" b="b"/>
            <a:pathLst>
              <a:path w="288290" h="332740">
                <a:moveTo>
                  <a:pt x="288137" y="0"/>
                </a:moveTo>
                <a:lnTo>
                  <a:pt x="207111" y="0"/>
                </a:lnTo>
                <a:lnTo>
                  <a:pt x="207111" y="130810"/>
                </a:lnTo>
                <a:lnTo>
                  <a:pt x="81038" y="130810"/>
                </a:lnTo>
                <a:lnTo>
                  <a:pt x="81038" y="0"/>
                </a:lnTo>
                <a:lnTo>
                  <a:pt x="0" y="0"/>
                </a:lnTo>
                <a:lnTo>
                  <a:pt x="0" y="130810"/>
                </a:lnTo>
                <a:lnTo>
                  <a:pt x="0" y="195580"/>
                </a:lnTo>
                <a:lnTo>
                  <a:pt x="0" y="332740"/>
                </a:lnTo>
                <a:lnTo>
                  <a:pt x="81038" y="332740"/>
                </a:lnTo>
                <a:lnTo>
                  <a:pt x="81038" y="195580"/>
                </a:lnTo>
                <a:lnTo>
                  <a:pt x="207111" y="195580"/>
                </a:lnTo>
                <a:lnTo>
                  <a:pt x="207111" y="332740"/>
                </a:lnTo>
                <a:lnTo>
                  <a:pt x="288137" y="332740"/>
                </a:lnTo>
                <a:lnTo>
                  <a:pt x="288137" y="195580"/>
                </a:lnTo>
                <a:lnTo>
                  <a:pt x="288137" y="130810"/>
                </a:lnTo>
                <a:lnTo>
                  <a:pt x="2881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197259" y="11099322"/>
            <a:ext cx="1240155" cy="1222375"/>
          </a:xfrm>
          <a:custGeom>
            <a:avLst/>
            <a:gdLst/>
            <a:ahLst/>
            <a:cxnLst/>
            <a:rect l="l" t="t" r="r" b="b"/>
            <a:pathLst>
              <a:path w="1240154" h="1222375">
                <a:moveTo>
                  <a:pt x="600316" y="1172298"/>
                </a:moveTo>
                <a:lnTo>
                  <a:pt x="558685" y="1147165"/>
                </a:lnTo>
                <a:lnTo>
                  <a:pt x="521042" y="1117828"/>
                </a:lnTo>
                <a:lnTo>
                  <a:pt x="487553" y="1084757"/>
                </a:lnTo>
                <a:lnTo>
                  <a:pt x="458406" y="1048385"/>
                </a:lnTo>
                <a:lnTo>
                  <a:pt x="433768" y="1009192"/>
                </a:lnTo>
                <a:lnTo>
                  <a:pt x="413753" y="967549"/>
                </a:lnTo>
                <a:lnTo>
                  <a:pt x="398602" y="923988"/>
                </a:lnTo>
                <a:lnTo>
                  <a:pt x="388467" y="878916"/>
                </a:lnTo>
                <a:lnTo>
                  <a:pt x="383514" y="832802"/>
                </a:lnTo>
                <a:lnTo>
                  <a:pt x="383616" y="819772"/>
                </a:lnTo>
                <a:lnTo>
                  <a:pt x="383717" y="808418"/>
                </a:lnTo>
                <a:lnTo>
                  <a:pt x="383781" y="800227"/>
                </a:lnTo>
                <a:lnTo>
                  <a:pt x="389724" y="739902"/>
                </a:lnTo>
                <a:lnTo>
                  <a:pt x="401421" y="692645"/>
                </a:lnTo>
                <a:lnTo>
                  <a:pt x="418807" y="647014"/>
                </a:lnTo>
                <a:lnTo>
                  <a:pt x="444246" y="599262"/>
                </a:lnTo>
                <a:lnTo>
                  <a:pt x="474929" y="556450"/>
                </a:lnTo>
                <a:lnTo>
                  <a:pt x="510336" y="518617"/>
                </a:lnTo>
                <a:lnTo>
                  <a:pt x="549859" y="485978"/>
                </a:lnTo>
                <a:lnTo>
                  <a:pt x="592899" y="458762"/>
                </a:lnTo>
                <a:lnTo>
                  <a:pt x="585927" y="455117"/>
                </a:lnTo>
                <a:lnTo>
                  <a:pt x="527380" y="431419"/>
                </a:lnTo>
                <a:lnTo>
                  <a:pt x="482511" y="419912"/>
                </a:lnTo>
                <a:lnTo>
                  <a:pt x="437337" y="413689"/>
                </a:lnTo>
                <a:lnTo>
                  <a:pt x="392277" y="412597"/>
                </a:lnTo>
                <a:lnTo>
                  <a:pt x="347713" y="416509"/>
                </a:lnTo>
                <a:lnTo>
                  <a:pt x="304063" y="425234"/>
                </a:lnTo>
                <a:lnTo>
                  <a:pt x="261721" y="438645"/>
                </a:lnTo>
                <a:lnTo>
                  <a:pt x="221094" y="456590"/>
                </a:lnTo>
                <a:lnTo>
                  <a:pt x="182575" y="478917"/>
                </a:lnTo>
                <a:lnTo>
                  <a:pt x="146570" y="505460"/>
                </a:lnTo>
                <a:lnTo>
                  <a:pt x="113487" y="536079"/>
                </a:lnTo>
                <a:lnTo>
                  <a:pt x="83731" y="570623"/>
                </a:lnTo>
                <a:lnTo>
                  <a:pt x="57683" y="608926"/>
                </a:lnTo>
                <a:lnTo>
                  <a:pt x="35763" y="650862"/>
                </a:lnTo>
                <a:lnTo>
                  <a:pt x="18821" y="695032"/>
                </a:lnTo>
                <a:lnTo>
                  <a:pt x="7302" y="739902"/>
                </a:lnTo>
                <a:lnTo>
                  <a:pt x="1079" y="785075"/>
                </a:lnTo>
                <a:lnTo>
                  <a:pt x="177" y="822693"/>
                </a:lnTo>
                <a:lnTo>
                  <a:pt x="101" y="825830"/>
                </a:lnTo>
                <a:lnTo>
                  <a:pt x="3924" y="874814"/>
                </a:lnTo>
                <a:lnTo>
                  <a:pt x="12636" y="918349"/>
                </a:lnTo>
                <a:lnTo>
                  <a:pt x="26047" y="960691"/>
                </a:lnTo>
                <a:lnTo>
                  <a:pt x="43992" y="1001331"/>
                </a:lnTo>
                <a:lnTo>
                  <a:pt x="66306" y="1039850"/>
                </a:lnTo>
                <a:lnTo>
                  <a:pt x="92849" y="1075842"/>
                </a:lnTo>
                <a:lnTo>
                  <a:pt x="123469" y="1108925"/>
                </a:lnTo>
                <a:lnTo>
                  <a:pt x="158013" y="1138694"/>
                </a:lnTo>
                <a:lnTo>
                  <a:pt x="196329" y="1164729"/>
                </a:lnTo>
                <a:lnTo>
                  <a:pt x="238252" y="1186649"/>
                </a:lnTo>
                <a:lnTo>
                  <a:pt x="284073" y="1204125"/>
                </a:lnTo>
                <a:lnTo>
                  <a:pt x="330619" y="1215758"/>
                </a:lnTo>
                <a:lnTo>
                  <a:pt x="377456" y="1221714"/>
                </a:lnTo>
                <a:lnTo>
                  <a:pt x="424141" y="1222159"/>
                </a:lnTo>
                <a:lnTo>
                  <a:pt x="470217" y="1217269"/>
                </a:lnTo>
                <a:lnTo>
                  <a:pt x="515239" y="1207223"/>
                </a:lnTo>
                <a:lnTo>
                  <a:pt x="558749" y="1192174"/>
                </a:lnTo>
                <a:lnTo>
                  <a:pt x="600316" y="1172298"/>
                </a:lnTo>
                <a:close/>
              </a:path>
              <a:path w="1240154" h="1222375">
                <a:moveTo>
                  <a:pt x="767753" y="739419"/>
                </a:moveTo>
                <a:lnTo>
                  <a:pt x="760222" y="693369"/>
                </a:lnTo>
                <a:lnTo>
                  <a:pt x="741362" y="656882"/>
                </a:lnTo>
                <a:lnTo>
                  <a:pt x="713270" y="629183"/>
                </a:lnTo>
                <a:lnTo>
                  <a:pt x="678091" y="609498"/>
                </a:lnTo>
                <a:lnTo>
                  <a:pt x="637908" y="597052"/>
                </a:lnTo>
                <a:lnTo>
                  <a:pt x="594842" y="591083"/>
                </a:lnTo>
                <a:lnTo>
                  <a:pt x="551002" y="590804"/>
                </a:lnTo>
                <a:lnTo>
                  <a:pt x="508495" y="595439"/>
                </a:lnTo>
                <a:lnTo>
                  <a:pt x="469442" y="604227"/>
                </a:lnTo>
                <a:lnTo>
                  <a:pt x="469442" y="739419"/>
                </a:lnTo>
                <a:lnTo>
                  <a:pt x="767753" y="739419"/>
                </a:lnTo>
                <a:close/>
              </a:path>
              <a:path w="1240154" h="1222375">
                <a:moveTo>
                  <a:pt x="987120" y="419912"/>
                </a:moveTo>
                <a:lnTo>
                  <a:pt x="986536" y="386753"/>
                </a:lnTo>
                <a:lnTo>
                  <a:pt x="986472" y="383159"/>
                </a:lnTo>
                <a:lnTo>
                  <a:pt x="986358" y="377063"/>
                </a:lnTo>
                <a:lnTo>
                  <a:pt x="986332" y="375246"/>
                </a:lnTo>
                <a:lnTo>
                  <a:pt x="980681" y="331114"/>
                </a:lnTo>
                <a:lnTo>
                  <a:pt x="970280" y="287870"/>
                </a:lnTo>
                <a:lnTo>
                  <a:pt x="955179" y="245935"/>
                </a:lnTo>
                <a:lnTo>
                  <a:pt x="935456" y="205752"/>
                </a:lnTo>
                <a:lnTo>
                  <a:pt x="911212" y="167716"/>
                </a:lnTo>
                <a:lnTo>
                  <a:pt x="882510" y="132270"/>
                </a:lnTo>
                <a:lnTo>
                  <a:pt x="849439" y="99834"/>
                </a:lnTo>
                <a:lnTo>
                  <a:pt x="812063" y="70840"/>
                </a:lnTo>
                <a:lnTo>
                  <a:pt x="771575" y="46342"/>
                </a:lnTo>
                <a:lnTo>
                  <a:pt x="729449" y="27076"/>
                </a:lnTo>
                <a:lnTo>
                  <a:pt x="686066" y="12992"/>
                </a:lnTo>
                <a:lnTo>
                  <a:pt x="641870" y="3987"/>
                </a:lnTo>
                <a:lnTo>
                  <a:pt x="597293" y="0"/>
                </a:lnTo>
                <a:lnTo>
                  <a:pt x="552729" y="927"/>
                </a:lnTo>
                <a:lnTo>
                  <a:pt x="508635" y="6705"/>
                </a:lnTo>
                <a:lnTo>
                  <a:pt x="465404" y="17259"/>
                </a:lnTo>
                <a:lnTo>
                  <a:pt x="423481" y="32499"/>
                </a:lnTo>
                <a:lnTo>
                  <a:pt x="383286" y="52362"/>
                </a:lnTo>
                <a:lnTo>
                  <a:pt x="345224" y="76746"/>
                </a:lnTo>
                <a:lnTo>
                  <a:pt x="309740" y="105575"/>
                </a:lnTo>
                <a:lnTo>
                  <a:pt x="277241" y="138785"/>
                </a:lnTo>
                <a:lnTo>
                  <a:pt x="248158" y="176301"/>
                </a:lnTo>
                <a:lnTo>
                  <a:pt x="222465" y="218973"/>
                </a:lnTo>
                <a:lnTo>
                  <a:pt x="202552" y="263448"/>
                </a:lnTo>
                <a:lnTo>
                  <a:pt x="188315" y="309232"/>
                </a:lnTo>
                <a:lnTo>
                  <a:pt x="179654" y="355815"/>
                </a:lnTo>
                <a:lnTo>
                  <a:pt x="176542" y="402120"/>
                </a:lnTo>
                <a:lnTo>
                  <a:pt x="176504" y="402729"/>
                </a:lnTo>
                <a:lnTo>
                  <a:pt x="178701" y="448373"/>
                </a:lnTo>
                <a:lnTo>
                  <a:pt x="178752" y="449478"/>
                </a:lnTo>
                <a:lnTo>
                  <a:pt x="220713" y="423062"/>
                </a:lnTo>
                <a:lnTo>
                  <a:pt x="265201" y="402120"/>
                </a:lnTo>
                <a:lnTo>
                  <a:pt x="311645" y="386753"/>
                </a:lnTo>
                <a:lnTo>
                  <a:pt x="359498" y="377063"/>
                </a:lnTo>
                <a:lnTo>
                  <a:pt x="408203" y="373164"/>
                </a:lnTo>
                <a:lnTo>
                  <a:pt x="459219" y="375246"/>
                </a:lnTo>
                <a:lnTo>
                  <a:pt x="457682" y="375246"/>
                </a:lnTo>
                <a:lnTo>
                  <a:pt x="505891" y="383159"/>
                </a:lnTo>
                <a:lnTo>
                  <a:pt x="553770" y="397256"/>
                </a:lnTo>
                <a:lnTo>
                  <a:pt x="600252" y="417550"/>
                </a:lnTo>
                <a:lnTo>
                  <a:pt x="644779" y="444169"/>
                </a:lnTo>
                <a:lnTo>
                  <a:pt x="685660" y="476262"/>
                </a:lnTo>
                <a:lnTo>
                  <a:pt x="721321" y="512457"/>
                </a:lnTo>
                <a:lnTo>
                  <a:pt x="751713" y="552234"/>
                </a:lnTo>
                <a:lnTo>
                  <a:pt x="776605" y="594893"/>
                </a:lnTo>
                <a:lnTo>
                  <a:pt x="796023" y="640003"/>
                </a:lnTo>
                <a:lnTo>
                  <a:pt x="809815" y="686968"/>
                </a:lnTo>
                <a:lnTo>
                  <a:pt x="817867" y="735215"/>
                </a:lnTo>
                <a:lnTo>
                  <a:pt x="844981" y="713905"/>
                </a:lnTo>
                <a:lnTo>
                  <a:pt x="894105" y="663803"/>
                </a:lnTo>
                <a:lnTo>
                  <a:pt x="940333" y="594474"/>
                </a:lnTo>
                <a:lnTo>
                  <a:pt x="959688" y="552234"/>
                </a:lnTo>
                <a:lnTo>
                  <a:pt x="973886" y="508762"/>
                </a:lnTo>
                <a:lnTo>
                  <a:pt x="983005" y="464502"/>
                </a:lnTo>
                <a:lnTo>
                  <a:pt x="987120" y="419912"/>
                </a:lnTo>
                <a:close/>
              </a:path>
              <a:path w="1240154" h="1222375">
                <a:moveTo>
                  <a:pt x="1239799" y="780300"/>
                </a:moveTo>
                <a:lnTo>
                  <a:pt x="1234795" y="735368"/>
                </a:lnTo>
                <a:lnTo>
                  <a:pt x="1224521" y="690435"/>
                </a:lnTo>
                <a:lnTo>
                  <a:pt x="1209255" y="647014"/>
                </a:lnTo>
                <a:lnTo>
                  <a:pt x="1189177" y="605536"/>
                </a:lnTo>
                <a:lnTo>
                  <a:pt x="1164463" y="566470"/>
                </a:lnTo>
                <a:lnTo>
                  <a:pt x="1135278" y="530263"/>
                </a:lnTo>
                <a:lnTo>
                  <a:pt x="1101788" y="497332"/>
                </a:lnTo>
                <a:lnTo>
                  <a:pt x="1064171" y="468147"/>
                </a:lnTo>
                <a:lnTo>
                  <a:pt x="1022604" y="443153"/>
                </a:lnTo>
                <a:lnTo>
                  <a:pt x="1019162" y="478917"/>
                </a:lnTo>
                <a:lnTo>
                  <a:pt x="1019111" y="479450"/>
                </a:lnTo>
                <a:lnTo>
                  <a:pt x="1012228" y="515683"/>
                </a:lnTo>
                <a:lnTo>
                  <a:pt x="988034" y="587095"/>
                </a:lnTo>
                <a:lnTo>
                  <a:pt x="966304" y="629119"/>
                </a:lnTo>
                <a:lnTo>
                  <a:pt x="940422" y="667550"/>
                </a:lnTo>
                <a:lnTo>
                  <a:pt x="910780" y="702208"/>
                </a:lnTo>
                <a:lnTo>
                  <a:pt x="877798" y="732967"/>
                </a:lnTo>
                <a:lnTo>
                  <a:pt x="841857" y="759650"/>
                </a:lnTo>
                <a:lnTo>
                  <a:pt x="803376" y="782129"/>
                </a:lnTo>
                <a:lnTo>
                  <a:pt x="762749" y="800227"/>
                </a:lnTo>
                <a:lnTo>
                  <a:pt x="720369" y="813803"/>
                </a:lnTo>
                <a:lnTo>
                  <a:pt x="676656" y="822693"/>
                </a:lnTo>
                <a:lnTo>
                  <a:pt x="632002" y="826757"/>
                </a:lnTo>
                <a:lnTo>
                  <a:pt x="586816" y="825830"/>
                </a:lnTo>
                <a:lnTo>
                  <a:pt x="541489" y="819772"/>
                </a:lnTo>
                <a:lnTo>
                  <a:pt x="496430" y="808418"/>
                </a:lnTo>
                <a:lnTo>
                  <a:pt x="452043" y="791616"/>
                </a:lnTo>
                <a:lnTo>
                  <a:pt x="428650" y="780300"/>
                </a:lnTo>
                <a:lnTo>
                  <a:pt x="428726" y="788911"/>
                </a:lnTo>
                <a:lnTo>
                  <a:pt x="428840" y="800227"/>
                </a:lnTo>
                <a:lnTo>
                  <a:pt x="428917" y="808418"/>
                </a:lnTo>
                <a:lnTo>
                  <a:pt x="429031" y="819772"/>
                </a:lnTo>
                <a:lnTo>
                  <a:pt x="435368" y="876642"/>
                </a:lnTo>
                <a:lnTo>
                  <a:pt x="447179" y="923201"/>
                </a:lnTo>
                <a:lnTo>
                  <a:pt x="464362" y="967994"/>
                </a:lnTo>
                <a:lnTo>
                  <a:pt x="486727" y="1010539"/>
                </a:lnTo>
                <a:lnTo>
                  <a:pt x="514070" y="1050315"/>
                </a:lnTo>
                <a:lnTo>
                  <a:pt x="546214" y="1086815"/>
                </a:lnTo>
                <a:lnTo>
                  <a:pt x="582942" y="1119555"/>
                </a:lnTo>
                <a:lnTo>
                  <a:pt x="624078" y="1148016"/>
                </a:lnTo>
                <a:lnTo>
                  <a:pt x="669417" y="1171689"/>
                </a:lnTo>
                <a:lnTo>
                  <a:pt x="713816" y="1188491"/>
                </a:lnTo>
                <a:lnTo>
                  <a:pt x="758863" y="1199845"/>
                </a:lnTo>
                <a:lnTo>
                  <a:pt x="804189" y="1205915"/>
                </a:lnTo>
                <a:lnTo>
                  <a:pt x="849388" y="1206830"/>
                </a:lnTo>
                <a:lnTo>
                  <a:pt x="894041" y="1202778"/>
                </a:lnTo>
                <a:lnTo>
                  <a:pt x="937755" y="1193876"/>
                </a:lnTo>
                <a:lnTo>
                  <a:pt x="980122" y="1180299"/>
                </a:lnTo>
                <a:lnTo>
                  <a:pt x="1020749" y="1162202"/>
                </a:lnTo>
                <a:lnTo>
                  <a:pt x="1059243" y="1139736"/>
                </a:lnTo>
                <a:lnTo>
                  <a:pt x="1095171" y="1113040"/>
                </a:lnTo>
                <a:lnTo>
                  <a:pt x="1128166" y="1082281"/>
                </a:lnTo>
                <a:lnTo>
                  <a:pt x="1157795" y="1047623"/>
                </a:lnTo>
                <a:lnTo>
                  <a:pt x="1183678" y="1009192"/>
                </a:lnTo>
                <a:lnTo>
                  <a:pt x="1205407" y="967168"/>
                </a:lnTo>
                <a:lnTo>
                  <a:pt x="1222629" y="921346"/>
                </a:lnTo>
                <a:lnTo>
                  <a:pt x="1234008" y="874814"/>
                </a:lnTo>
                <a:lnTo>
                  <a:pt x="1239608" y="828840"/>
                </a:lnTo>
                <a:lnTo>
                  <a:pt x="1239710" y="826757"/>
                </a:lnTo>
                <a:lnTo>
                  <a:pt x="1239799" y="780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2" name="object 26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6557720" y="11129485"/>
            <a:ext cx="109075" cy="200328"/>
          </a:xfrm>
          <a:prstGeom prst="rect">
            <a:avLst/>
          </a:prstGeom>
        </p:spPr>
      </p:pic>
      <p:sp>
        <p:nvSpPr>
          <p:cNvPr id="263" name="object 26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699725" y="11132184"/>
            <a:ext cx="21590" cy="194945"/>
          </a:xfrm>
          <a:custGeom>
            <a:avLst/>
            <a:gdLst/>
            <a:ahLst/>
            <a:cxnLst/>
            <a:rect l="l" t="t" r="r" b="b"/>
            <a:pathLst>
              <a:path w="21590" h="194945">
                <a:moveTo>
                  <a:pt x="21056" y="0"/>
                </a:moveTo>
                <a:lnTo>
                  <a:pt x="0" y="0"/>
                </a:lnTo>
                <a:lnTo>
                  <a:pt x="0" y="194936"/>
                </a:lnTo>
                <a:lnTo>
                  <a:pt x="21056" y="194936"/>
                </a:lnTo>
                <a:lnTo>
                  <a:pt x="21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4" name="object 264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6742109" y="11132175"/>
            <a:ext cx="218693" cy="194936"/>
          </a:xfrm>
          <a:prstGeom prst="rect">
            <a:avLst/>
          </a:prstGeom>
        </p:spPr>
      </p:pic>
      <p:pic>
        <p:nvPicPr>
          <p:cNvPr id="266" name="object 26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037475" y="11129485"/>
            <a:ext cx="109064" cy="200328"/>
          </a:xfrm>
          <a:prstGeom prst="rect">
            <a:avLst/>
          </a:prstGeom>
        </p:spPr>
      </p:pic>
      <p:pic>
        <p:nvPicPr>
          <p:cNvPr id="267" name="object 26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7172475" y="11129480"/>
            <a:ext cx="110132" cy="200328"/>
          </a:xfrm>
          <a:prstGeom prst="rect">
            <a:avLst/>
          </a:prstGeom>
        </p:spPr>
      </p:pic>
      <p:sp>
        <p:nvSpPr>
          <p:cNvPr id="268" name="object 26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312866" y="11132177"/>
            <a:ext cx="302895" cy="194310"/>
          </a:xfrm>
          <a:custGeom>
            <a:avLst/>
            <a:gdLst/>
            <a:ahLst/>
            <a:cxnLst/>
            <a:rect l="l" t="t" r="r" b="b"/>
            <a:pathLst>
              <a:path w="302894" h="194309">
                <a:moveTo>
                  <a:pt x="84226" y="176530"/>
                </a:moveTo>
                <a:lnTo>
                  <a:pt x="21043" y="176530"/>
                </a:lnTo>
                <a:lnTo>
                  <a:pt x="21043" y="0"/>
                </a:lnTo>
                <a:lnTo>
                  <a:pt x="0" y="0"/>
                </a:lnTo>
                <a:lnTo>
                  <a:pt x="0" y="176530"/>
                </a:lnTo>
                <a:lnTo>
                  <a:pt x="0" y="194310"/>
                </a:lnTo>
                <a:lnTo>
                  <a:pt x="84226" y="194310"/>
                </a:lnTo>
                <a:lnTo>
                  <a:pt x="84226" y="176530"/>
                </a:lnTo>
                <a:close/>
              </a:path>
              <a:path w="302894" h="194309">
                <a:moveTo>
                  <a:pt x="189255" y="176530"/>
                </a:moveTo>
                <a:lnTo>
                  <a:pt x="126072" y="176530"/>
                </a:lnTo>
                <a:lnTo>
                  <a:pt x="126072" y="0"/>
                </a:lnTo>
                <a:lnTo>
                  <a:pt x="105016" y="0"/>
                </a:lnTo>
                <a:lnTo>
                  <a:pt x="105016" y="176530"/>
                </a:lnTo>
                <a:lnTo>
                  <a:pt x="105016" y="194310"/>
                </a:lnTo>
                <a:lnTo>
                  <a:pt x="189255" y="194310"/>
                </a:lnTo>
                <a:lnTo>
                  <a:pt x="189255" y="176530"/>
                </a:lnTo>
                <a:close/>
              </a:path>
              <a:path w="302894" h="194309">
                <a:moveTo>
                  <a:pt x="302399" y="176530"/>
                </a:moveTo>
                <a:lnTo>
                  <a:pt x="231114" y="176530"/>
                </a:lnTo>
                <a:lnTo>
                  <a:pt x="231114" y="101600"/>
                </a:lnTo>
                <a:lnTo>
                  <a:pt x="281330" y="101600"/>
                </a:lnTo>
                <a:lnTo>
                  <a:pt x="281330" y="83820"/>
                </a:lnTo>
                <a:lnTo>
                  <a:pt x="231114" y="83820"/>
                </a:lnTo>
                <a:lnTo>
                  <a:pt x="231114" y="17780"/>
                </a:lnTo>
                <a:lnTo>
                  <a:pt x="299148" y="17780"/>
                </a:lnTo>
                <a:lnTo>
                  <a:pt x="299148" y="0"/>
                </a:lnTo>
                <a:lnTo>
                  <a:pt x="210058" y="0"/>
                </a:lnTo>
                <a:lnTo>
                  <a:pt x="210058" y="17780"/>
                </a:lnTo>
                <a:lnTo>
                  <a:pt x="210058" y="83820"/>
                </a:lnTo>
                <a:lnTo>
                  <a:pt x="210058" y="101600"/>
                </a:lnTo>
                <a:lnTo>
                  <a:pt x="210058" y="176530"/>
                </a:lnTo>
                <a:lnTo>
                  <a:pt x="210058" y="194310"/>
                </a:lnTo>
                <a:lnTo>
                  <a:pt x="302399" y="194310"/>
                </a:lnTo>
                <a:lnTo>
                  <a:pt x="302399" y="176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9" name="object 26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7637379" y="11129477"/>
            <a:ext cx="107452" cy="200328"/>
          </a:xfrm>
          <a:prstGeom prst="rect">
            <a:avLst/>
          </a:prstGeom>
        </p:spPr>
      </p:pic>
      <p:sp>
        <p:nvSpPr>
          <p:cNvPr id="270" name="object 27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777787" y="11132177"/>
            <a:ext cx="92710" cy="194310"/>
          </a:xfrm>
          <a:custGeom>
            <a:avLst/>
            <a:gdLst/>
            <a:ahLst/>
            <a:cxnLst/>
            <a:rect l="l" t="t" r="r" b="b"/>
            <a:pathLst>
              <a:path w="92709" h="194309">
                <a:moveTo>
                  <a:pt x="92341" y="176530"/>
                </a:moveTo>
                <a:lnTo>
                  <a:pt x="21056" y="176530"/>
                </a:lnTo>
                <a:lnTo>
                  <a:pt x="21056" y="101600"/>
                </a:lnTo>
                <a:lnTo>
                  <a:pt x="71285" y="101600"/>
                </a:lnTo>
                <a:lnTo>
                  <a:pt x="71285" y="83820"/>
                </a:lnTo>
                <a:lnTo>
                  <a:pt x="21056" y="83820"/>
                </a:lnTo>
                <a:lnTo>
                  <a:pt x="21056" y="17780"/>
                </a:lnTo>
                <a:lnTo>
                  <a:pt x="89090" y="17780"/>
                </a:lnTo>
                <a:lnTo>
                  <a:pt x="89090" y="0"/>
                </a:lnTo>
                <a:lnTo>
                  <a:pt x="0" y="0"/>
                </a:lnTo>
                <a:lnTo>
                  <a:pt x="0" y="17780"/>
                </a:lnTo>
                <a:lnTo>
                  <a:pt x="0" y="83820"/>
                </a:lnTo>
                <a:lnTo>
                  <a:pt x="0" y="101600"/>
                </a:lnTo>
                <a:lnTo>
                  <a:pt x="0" y="176530"/>
                </a:lnTo>
                <a:lnTo>
                  <a:pt x="0" y="194310"/>
                </a:lnTo>
                <a:lnTo>
                  <a:pt x="92341" y="194310"/>
                </a:lnTo>
                <a:lnTo>
                  <a:pt x="92341" y="176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2" name="object 27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7952212" y="11129480"/>
            <a:ext cx="110132" cy="200328"/>
          </a:xfrm>
          <a:prstGeom prst="rect">
            <a:avLst/>
          </a:prstGeom>
        </p:spPr>
      </p:pic>
      <p:sp>
        <p:nvSpPr>
          <p:cNvPr id="273" name="object 27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092582" y="11132177"/>
            <a:ext cx="83820" cy="194310"/>
          </a:xfrm>
          <a:custGeom>
            <a:avLst/>
            <a:gdLst/>
            <a:ahLst/>
            <a:cxnLst/>
            <a:rect l="l" t="t" r="r" b="b"/>
            <a:pathLst>
              <a:path w="83819" h="194309">
                <a:moveTo>
                  <a:pt x="83705" y="0"/>
                </a:moveTo>
                <a:lnTo>
                  <a:pt x="0" y="0"/>
                </a:lnTo>
                <a:lnTo>
                  <a:pt x="0" y="17780"/>
                </a:lnTo>
                <a:lnTo>
                  <a:pt x="0" y="83820"/>
                </a:lnTo>
                <a:lnTo>
                  <a:pt x="0" y="101600"/>
                </a:lnTo>
                <a:lnTo>
                  <a:pt x="0" y="194310"/>
                </a:lnTo>
                <a:lnTo>
                  <a:pt x="21056" y="194310"/>
                </a:lnTo>
                <a:lnTo>
                  <a:pt x="21056" y="101600"/>
                </a:lnTo>
                <a:lnTo>
                  <a:pt x="68046" y="101600"/>
                </a:lnTo>
                <a:lnTo>
                  <a:pt x="68046" y="83820"/>
                </a:lnTo>
                <a:lnTo>
                  <a:pt x="21056" y="83820"/>
                </a:lnTo>
                <a:lnTo>
                  <a:pt x="21056" y="17780"/>
                </a:lnTo>
                <a:lnTo>
                  <a:pt x="83705" y="17780"/>
                </a:lnTo>
                <a:lnTo>
                  <a:pt x="837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5" name="object 27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5510964" y="11132175"/>
            <a:ext cx="104750" cy="194936"/>
          </a:xfrm>
          <a:prstGeom prst="rect">
            <a:avLst/>
          </a:prstGeom>
        </p:spPr>
      </p:pic>
      <p:pic>
        <p:nvPicPr>
          <p:cNvPr id="276" name="object 27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648665" y="11132175"/>
            <a:ext cx="265107" cy="194936"/>
          </a:xfrm>
          <a:prstGeom prst="rect">
            <a:avLst/>
          </a:prstGeom>
        </p:spPr>
      </p:pic>
      <p:pic>
        <p:nvPicPr>
          <p:cNvPr id="277" name="object 27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5979935" y="11129480"/>
            <a:ext cx="238123" cy="200328"/>
          </a:xfrm>
          <a:prstGeom prst="rect">
            <a:avLst/>
          </a:prstGeom>
        </p:spPr>
      </p:pic>
      <p:pic>
        <p:nvPicPr>
          <p:cNvPr id="278" name="object 27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6248289" y="11132171"/>
            <a:ext cx="102049" cy="194946"/>
          </a:xfrm>
          <a:prstGeom prst="rect">
            <a:avLst/>
          </a:prstGeom>
        </p:spPr>
      </p:pic>
      <p:pic>
        <p:nvPicPr>
          <p:cNvPr id="279" name="object 27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16380593" y="11132175"/>
            <a:ext cx="105839" cy="194936"/>
          </a:xfrm>
          <a:prstGeom prst="rect">
            <a:avLst/>
          </a:prstGeom>
        </p:spPr>
      </p:pic>
      <p:sp>
        <p:nvSpPr>
          <p:cNvPr id="280" name="object 28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506113" y="11370721"/>
            <a:ext cx="1742439" cy="868680"/>
          </a:xfrm>
          <a:custGeom>
            <a:avLst/>
            <a:gdLst/>
            <a:ahLst/>
            <a:cxnLst/>
            <a:rect l="l" t="t" r="r" b="b"/>
            <a:pathLst>
              <a:path w="1742440" h="868679">
                <a:moveTo>
                  <a:pt x="437540" y="231648"/>
                </a:moveTo>
                <a:lnTo>
                  <a:pt x="434238" y="185420"/>
                </a:lnTo>
                <a:lnTo>
                  <a:pt x="424307" y="142151"/>
                </a:lnTo>
                <a:lnTo>
                  <a:pt x="407682" y="102831"/>
                </a:lnTo>
                <a:lnTo>
                  <a:pt x="384302" y="68440"/>
                </a:lnTo>
                <a:lnTo>
                  <a:pt x="354126" y="39979"/>
                </a:lnTo>
                <a:lnTo>
                  <a:pt x="317106" y="18427"/>
                </a:lnTo>
                <a:lnTo>
                  <a:pt x="273164" y="4775"/>
                </a:lnTo>
                <a:lnTo>
                  <a:pt x="222262" y="0"/>
                </a:lnTo>
                <a:lnTo>
                  <a:pt x="169049" y="4406"/>
                </a:lnTo>
                <a:lnTo>
                  <a:pt x="123367" y="17043"/>
                </a:lnTo>
                <a:lnTo>
                  <a:pt x="85102" y="37020"/>
                </a:lnTo>
                <a:lnTo>
                  <a:pt x="54102" y="63474"/>
                </a:lnTo>
                <a:lnTo>
                  <a:pt x="30226" y="95516"/>
                </a:lnTo>
                <a:lnTo>
                  <a:pt x="13335" y="132270"/>
                </a:lnTo>
                <a:lnTo>
                  <a:pt x="3302" y="172872"/>
                </a:lnTo>
                <a:lnTo>
                  <a:pt x="0" y="216433"/>
                </a:lnTo>
                <a:lnTo>
                  <a:pt x="0" y="651637"/>
                </a:lnTo>
                <a:lnTo>
                  <a:pt x="3302" y="695198"/>
                </a:lnTo>
                <a:lnTo>
                  <a:pt x="13335" y="735799"/>
                </a:lnTo>
                <a:lnTo>
                  <a:pt x="30226" y="772553"/>
                </a:lnTo>
                <a:lnTo>
                  <a:pt x="54102" y="804595"/>
                </a:lnTo>
                <a:lnTo>
                  <a:pt x="85102" y="831049"/>
                </a:lnTo>
                <a:lnTo>
                  <a:pt x="123367" y="851027"/>
                </a:lnTo>
                <a:lnTo>
                  <a:pt x="169049" y="863663"/>
                </a:lnTo>
                <a:lnTo>
                  <a:pt x="222262" y="868057"/>
                </a:lnTo>
                <a:lnTo>
                  <a:pt x="273164" y="863663"/>
                </a:lnTo>
                <a:lnTo>
                  <a:pt x="317106" y="851027"/>
                </a:lnTo>
                <a:lnTo>
                  <a:pt x="354126" y="831049"/>
                </a:lnTo>
                <a:lnTo>
                  <a:pt x="384302" y="804595"/>
                </a:lnTo>
                <a:lnTo>
                  <a:pt x="407682" y="772553"/>
                </a:lnTo>
                <a:lnTo>
                  <a:pt x="424307" y="735799"/>
                </a:lnTo>
                <a:lnTo>
                  <a:pt x="434238" y="695198"/>
                </a:lnTo>
                <a:lnTo>
                  <a:pt x="437540" y="651637"/>
                </a:lnTo>
                <a:lnTo>
                  <a:pt x="437540" y="554545"/>
                </a:lnTo>
                <a:lnTo>
                  <a:pt x="292468" y="554545"/>
                </a:lnTo>
                <a:lnTo>
                  <a:pt x="292468" y="656323"/>
                </a:lnTo>
                <a:lnTo>
                  <a:pt x="288899" y="692861"/>
                </a:lnTo>
                <a:lnTo>
                  <a:pt x="277114" y="719632"/>
                </a:lnTo>
                <a:lnTo>
                  <a:pt x="255447" y="736104"/>
                </a:lnTo>
                <a:lnTo>
                  <a:pt x="222262" y="741718"/>
                </a:lnTo>
                <a:lnTo>
                  <a:pt x="185521" y="735977"/>
                </a:lnTo>
                <a:lnTo>
                  <a:pt x="161734" y="718616"/>
                </a:lnTo>
                <a:lnTo>
                  <a:pt x="148894" y="689406"/>
                </a:lnTo>
                <a:lnTo>
                  <a:pt x="145059" y="648144"/>
                </a:lnTo>
                <a:lnTo>
                  <a:pt x="145059" y="219951"/>
                </a:lnTo>
                <a:lnTo>
                  <a:pt x="148894" y="178663"/>
                </a:lnTo>
                <a:lnTo>
                  <a:pt x="161734" y="149453"/>
                </a:lnTo>
                <a:lnTo>
                  <a:pt x="185521" y="132092"/>
                </a:lnTo>
                <a:lnTo>
                  <a:pt x="222262" y="126352"/>
                </a:lnTo>
                <a:lnTo>
                  <a:pt x="249021" y="132219"/>
                </a:lnTo>
                <a:lnTo>
                  <a:pt x="271399" y="150469"/>
                </a:lnTo>
                <a:lnTo>
                  <a:pt x="286766" y="182118"/>
                </a:lnTo>
                <a:lnTo>
                  <a:pt x="292468" y="228117"/>
                </a:lnTo>
                <a:lnTo>
                  <a:pt x="292468" y="293649"/>
                </a:lnTo>
                <a:lnTo>
                  <a:pt x="437540" y="293649"/>
                </a:lnTo>
                <a:lnTo>
                  <a:pt x="437540" y="231648"/>
                </a:lnTo>
                <a:close/>
              </a:path>
              <a:path w="1742440" h="868679">
                <a:moveTo>
                  <a:pt x="721855" y="11696"/>
                </a:moveTo>
                <a:lnTo>
                  <a:pt x="576783" y="11696"/>
                </a:lnTo>
                <a:lnTo>
                  <a:pt x="576783" y="856361"/>
                </a:lnTo>
                <a:lnTo>
                  <a:pt x="721855" y="856361"/>
                </a:lnTo>
                <a:lnTo>
                  <a:pt x="721855" y="11696"/>
                </a:lnTo>
                <a:close/>
              </a:path>
              <a:path w="1742440" h="868679">
                <a:moveTo>
                  <a:pt x="1223772" y="12306"/>
                </a:moveTo>
                <a:lnTo>
                  <a:pt x="797902" y="12306"/>
                </a:lnTo>
                <a:lnTo>
                  <a:pt x="797902" y="138036"/>
                </a:lnTo>
                <a:lnTo>
                  <a:pt x="938314" y="138036"/>
                </a:lnTo>
                <a:lnTo>
                  <a:pt x="938314" y="856856"/>
                </a:lnTo>
                <a:lnTo>
                  <a:pt x="1083386" y="856856"/>
                </a:lnTo>
                <a:lnTo>
                  <a:pt x="1083386" y="138036"/>
                </a:lnTo>
                <a:lnTo>
                  <a:pt x="1223772" y="138036"/>
                </a:lnTo>
                <a:lnTo>
                  <a:pt x="1223772" y="12306"/>
                </a:lnTo>
                <a:close/>
              </a:path>
              <a:path w="1742440" h="868679">
                <a:moveTo>
                  <a:pt x="1742059" y="11696"/>
                </a:moveTo>
                <a:lnTo>
                  <a:pt x="1594650" y="11696"/>
                </a:lnTo>
                <a:lnTo>
                  <a:pt x="1497533" y="333425"/>
                </a:lnTo>
                <a:lnTo>
                  <a:pt x="1495196" y="333425"/>
                </a:lnTo>
                <a:lnTo>
                  <a:pt x="1393431" y="11696"/>
                </a:lnTo>
                <a:lnTo>
                  <a:pt x="1246009" y="11696"/>
                </a:lnTo>
                <a:lnTo>
                  <a:pt x="1421498" y="505396"/>
                </a:lnTo>
                <a:lnTo>
                  <a:pt x="1421498" y="856373"/>
                </a:lnTo>
                <a:lnTo>
                  <a:pt x="1566570" y="856373"/>
                </a:lnTo>
                <a:lnTo>
                  <a:pt x="1566570" y="505396"/>
                </a:lnTo>
                <a:lnTo>
                  <a:pt x="1742059" y="11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471616" y="11383027"/>
            <a:ext cx="426084" cy="844550"/>
          </a:xfrm>
          <a:custGeom>
            <a:avLst/>
            <a:gdLst/>
            <a:ahLst/>
            <a:cxnLst/>
            <a:rect l="l" t="t" r="r" b="b"/>
            <a:pathLst>
              <a:path w="426084" h="844550">
                <a:moveTo>
                  <a:pt x="425843" y="0"/>
                </a:moveTo>
                <a:lnTo>
                  <a:pt x="0" y="0"/>
                </a:lnTo>
                <a:lnTo>
                  <a:pt x="0" y="125730"/>
                </a:lnTo>
                <a:lnTo>
                  <a:pt x="140373" y="125730"/>
                </a:lnTo>
                <a:lnTo>
                  <a:pt x="140373" y="844550"/>
                </a:lnTo>
                <a:lnTo>
                  <a:pt x="285457" y="844550"/>
                </a:lnTo>
                <a:lnTo>
                  <a:pt x="285457" y="125730"/>
                </a:lnTo>
                <a:lnTo>
                  <a:pt x="425843" y="125730"/>
                </a:lnTo>
                <a:lnTo>
                  <a:pt x="4258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954813" y="11382545"/>
            <a:ext cx="405130" cy="844550"/>
          </a:xfrm>
          <a:custGeom>
            <a:avLst/>
            <a:gdLst/>
            <a:ahLst/>
            <a:cxnLst/>
            <a:rect l="l" t="t" r="r" b="b"/>
            <a:pathLst>
              <a:path w="405130" h="844550">
                <a:moveTo>
                  <a:pt x="404787" y="718820"/>
                </a:moveTo>
                <a:lnTo>
                  <a:pt x="145059" y="718820"/>
                </a:lnTo>
                <a:lnTo>
                  <a:pt x="145059" y="469900"/>
                </a:lnTo>
                <a:lnTo>
                  <a:pt x="332244" y="469900"/>
                </a:lnTo>
                <a:lnTo>
                  <a:pt x="332244" y="344170"/>
                </a:lnTo>
                <a:lnTo>
                  <a:pt x="145059" y="344170"/>
                </a:lnTo>
                <a:lnTo>
                  <a:pt x="145059" y="125730"/>
                </a:lnTo>
                <a:lnTo>
                  <a:pt x="388391" y="125730"/>
                </a:lnTo>
                <a:lnTo>
                  <a:pt x="388391" y="0"/>
                </a:lnTo>
                <a:lnTo>
                  <a:pt x="0" y="0"/>
                </a:lnTo>
                <a:lnTo>
                  <a:pt x="0" y="125730"/>
                </a:lnTo>
                <a:lnTo>
                  <a:pt x="0" y="344170"/>
                </a:lnTo>
                <a:lnTo>
                  <a:pt x="0" y="469900"/>
                </a:lnTo>
                <a:lnTo>
                  <a:pt x="0" y="718820"/>
                </a:lnTo>
                <a:lnTo>
                  <a:pt x="0" y="844550"/>
                </a:lnTo>
                <a:lnTo>
                  <a:pt x="404787" y="844550"/>
                </a:lnTo>
                <a:lnTo>
                  <a:pt x="404787" y="7188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241629" y="11132177"/>
            <a:ext cx="213360" cy="194310"/>
          </a:xfrm>
          <a:custGeom>
            <a:avLst/>
            <a:gdLst/>
            <a:ahLst/>
            <a:cxnLst/>
            <a:rect l="l" t="t" r="r" b="b"/>
            <a:pathLst>
              <a:path w="213359" h="194309">
                <a:moveTo>
                  <a:pt x="100965" y="0"/>
                </a:moveTo>
                <a:lnTo>
                  <a:pt x="0" y="0"/>
                </a:lnTo>
                <a:lnTo>
                  <a:pt x="0" y="17780"/>
                </a:lnTo>
                <a:lnTo>
                  <a:pt x="39966" y="17780"/>
                </a:lnTo>
                <a:lnTo>
                  <a:pt x="39966" y="194310"/>
                </a:lnTo>
                <a:lnTo>
                  <a:pt x="61036" y="194310"/>
                </a:lnTo>
                <a:lnTo>
                  <a:pt x="61036" y="17780"/>
                </a:lnTo>
                <a:lnTo>
                  <a:pt x="100965" y="17780"/>
                </a:lnTo>
                <a:lnTo>
                  <a:pt x="100965" y="0"/>
                </a:lnTo>
                <a:close/>
              </a:path>
              <a:path w="213359" h="194309">
                <a:moveTo>
                  <a:pt x="213271" y="176530"/>
                </a:moveTo>
                <a:lnTo>
                  <a:pt x="141986" y="176530"/>
                </a:lnTo>
                <a:lnTo>
                  <a:pt x="141986" y="101600"/>
                </a:lnTo>
                <a:lnTo>
                  <a:pt x="192214" y="101600"/>
                </a:lnTo>
                <a:lnTo>
                  <a:pt x="192214" y="83820"/>
                </a:lnTo>
                <a:lnTo>
                  <a:pt x="141986" y="83820"/>
                </a:lnTo>
                <a:lnTo>
                  <a:pt x="141986" y="17780"/>
                </a:lnTo>
                <a:lnTo>
                  <a:pt x="210045" y="17780"/>
                </a:lnTo>
                <a:lnTo>
                  <a:pt x="210045" y="0"/>
                </a:lnTo>
                <a:lnTo>
                  <a:pt x="120929" y="0"/>
                </a:lnTo>
                <a:lnTo>
                  <a:pt x="120929" y="17780"/>
                </a:lnTo>
                <a:lnTo>
                  <a:pt x="120929" y="83820"/>
                </a:lnTo>
                <a:lnTo>
                  <a:pt x="120929" y="101600"/>
                </a:lnTo>
                <a:lnTo>
                  <a:pt x="120929" y="176530"/>
                </a:lnTo>
                <a:lnTo>
                  <a:pt x="120929" y="194310"/>
                </a:lnTo>
                <a:lnTo>
                  <a:pt x="213271" y="194310"/>
                </a:lnTo>
                <a:lnTo>
                  <a:pt x="213271" y="1765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5" name="object 285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8477053" y="11129485"/>
            <a:ext cx="109085" cy="200328"/>
          </a:xfrm>
          <a:prstGeom prst="rect">
            <a:avLst/>
          </a:prstGeom>
        </p:spPr>
      </p:pic>
      <p:sp>
        <p:nvSpPr>
          <p:cNvPr id="286" name="object 28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617435" y="11132177"/>
            <a:ext cx="99695" cy="194310"/>
          </a:xfrm>
          <a:custGeom>
            <a:avLst/>
            <a:gdLst/>
            <a:ahLst/>
            <a:cxnLst/>
            <a:rect l="l" t="t" r="r" b="b"/>
            <a:pathLst>
              <a:path w="99694" h="194309">
                <a:moveTo>
                  <a:pt x="99364" y="0"/>
                </a:moveTo>
                <a:lnTo>
                  <a:pt x="78308" y="0"/>
                </a:lnTo>
                <a:lnTo>
                  <a:pt x="78308" y="83820"/>
                </a:lnTo>
                <a:lnTo>
                  <a:pt x="21056" y="83820"/>
                </a:lnTo>
                <a:lnTo>
                  <a:pt x="21056" y="0"/>
                </a:lnTo>
                <a:lnTo>
                  <a:pt x="0" y="0"/>
                </a:lnTo>
                <a:lnTo>
                  <a:pt x="0" y="83820"/>
                </a:lnTo>
                <a:lnTo>
                  <a:pt x="0" y="101600"/>
                </a:lnTo>
                <a:lnTo>
                  <a:pt x="0" y="194310"/>
                </a:lnTo>
                <a:lnTo>
                  <a:pt x="21056" y="194310"/>
                </a:lnTo>
                <a:lnTo>
                  <a:pt x="21056" y="101600"/>
                </a:lnTo>
                <a:lnTo>
                  <a:pt x="78308" y="101600"/>
                </a:lnTo>
                <a:lnTo>
                  <a:pt x="78308" y="194310"/>
                </a:lnTo>
                <a:lnTo>
                  <a:pt x="99364" y="194310"/>
                </a:lnTo>
                <a:lnTo>
                  <a:pt x="99364" y="101600"/>
                </a:lnTo>
                <a:lnTo>
                  <a:pt x="99364" y="83820"/>
                </a:lnTo>
                <a:lnTo>
                  <a:pt x="993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7" name="object 287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8749740" y="11132175"/>
            <a:ext cx="104750" cy="194936"/>
          </a:xfrm>
          <a:prstGeom prst="rect">
            <a:avLst/>
          </a:prstGeom>
        </p:spPr>
      </p:pic>
      <p:pic>
        <p:nvPicPr>
          <p:cNvPr id="288" name="object 288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18882039" y="11129480"/>
            <a:ext cx="110153" cy="200328"/>
          </a:xfrm>
          <a:prstGeom prst="rect">
            <a:avLst/>
          </a:prstGeom>
        </p:spPr>
      </p:pic>
      <p:pic>
        <p:nvPicPr>
          <p:cNvPr id="289" name="object 289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19022432" y="11129480"/>
            <a:ext cx="209776" cy="200328"/>
          </a:xfrm>
          <a:prstGeom prst="rect">
            <a:avLst/>
          </a:prstGeom>
        </p:spPr>
      </p:pic>
      <p:pic>
        <p:nvPicPr>
          <p:cNvPr id="290" name="object 290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9257074" y="11129477"/>
            <a:ext cx="107441" cy="200328"/>
          </a:xfrm>
          <a:prstGeom prst="rect">
            <a:avLst/>
          </a:prstGeom>
        </p:spPr>
      </p:pic>
      <p:pic>
        <p:nvPicPr>
          <p:cNvPr id="291" name="object 291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19383952" y="11132175"/>
            <a:ext cx="111242" cy="194936"/>
          </a:xfrm>
          <a:prstGeom prst="rect">
            <a:avLst/>
          </a:prstGeom>
        </p:spPr>
      </p:pic>
      <p:sp>
        <p:nvSpPr>
          <p:cNvPr id="292" name="object 29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8446188" y="11370721"/>
            <a:ext cx="1002030" cy="868680"/>
          </a:xfrm>
          <a:custGeom>
            <a:avLst/>
            <a:gdLst/>
            <a:ahLst/>
            <a:cxnLst/>
            <a:rect l="l" t="t" r="r" b="b"/>
            <a:pathLst>
              <a:path w="1002030" h="868679">
                <a:moveTo>
                  <a:pt x="437553" y="231648"/>
                </a:moveTo>
                <a:lnTo>
                  <a:pt x="434251" y="185420"/>
                </a:lnTo>
                <a:lnTo>
                  <a:pt x="424319" y="142151"/>
                </a:lnTo>
                <a:lnTo>
                  <a:pt x="407682" y="102831"/>
                </a:lnTo>
                <a:lnTo>
                  <a:pt x="384314" y="68440"/>
                </a:lnTo>
                <a:lnTo>
                  <a:pt x="354139" y="39979"/>
                </a:lnTo>
                <a:lnTo>
                  <a:pt x="317106" y="18427"/>
                </a:lnTo>
                <a:lnTo>
                  <a:pt x="273164" y="4775"/>
                </a:lnTo>
                <a:lnTo>
                  <a:pt x="222262" y="0"/>
                </a:lnTo>
                <a:lnTo>
                  <a:pt x="169049" y="4406"/>
                </a:lnTo>
                <a:lnTo>
                  <a:pt x="123380" y="17043"/>
                </a:lnTo>
                <a:lnTo>
                  <a:pt x="85102" y="37020"/>
                </a:lnTo>
                <a:lnTo>
                  <a:pt x="54102" y="63474"/>
                </a:lnTo>
                <a:lnTo>
                  <a:pt x="30226" y="95516"/>
                </a:lnTo>
                <a:lnTo>
                  <a:pt x="13335" y="132270"/>
                </a:lnTo>
                <a:lnTo>
                  <a:pt x="3314" y="172872"/>
                </a:lnTo>
                <a:lnTo>
                  <a:pt x="0" y="216433"/>
                </a:lnTo>
                <a:lnTo>
                  <a:pt x="0" y="651637"/>
                </a:lnTo>
                <a:lnTo>
                  <a:pt x="3314" y="695198"/>
                </a:lnTo>
                <a:lnTo>
                  <a:pt x="13335" y="735799"/>
                </a:lnTo>
                <a:lnTo>
                  <a:pt x="30226" y="772553"/>
                </a:lnTo>
                <a:lnTo>
                  <a:pt x="54102" y="804595"/>
                </a:lnTo>
                <a:lnTo>
                  <a:pt x="85102" y="831049"/>
                </a:lnTo>
                <a:lnTo>
                  <a:pt x="123380" y="851027"/>
                </a:lnTo>
                <a:lnTo>
                  <a:pt x="169049" y="863663"/>
                </a:lnTo>
                <a:lnTo>
                  <a:pt x="222262" y="868057"/>
                </a:lnTo>
                <a:lnTo>
                  <a:pt x="273164" y="863663"/>
                </a:lnTo>
                <a:lnTo>
                  <a:pt x="317106" y="851027"/>
                </a:lnTo>
                <a:lnTo>
                  <a:pt x="354139" y="831049"/>
                </a:lnTo>
                <a:lnTo>
                  <a:pt x="384314" y="804595"/>
                </a:lnTo>
                <a:lnTo>
                  <a:pt x="407682" y="772553"/>
                </a:lnTo>
                <a:lnTo>
                  <a:pt x="424319" y="735799"/>
                </a:lnTo>
                <a:lnTo>
                  <a:pt x="434251" y="695198"/>
                </a:lnTo>
                <a:lnTo>
                  <a:pt x="437553" y="651637"/>
                </a:lnTo>
                <a:lnTo>
                  <a:pt x="437553" y="554545"/>
                </a:lnTo>
                <a:lnTo>
                  <a:pt x="292481" y="554545"/>
                </a:lnTo>
                <a:lnTo>
                  <a:pt x="292481" y="656323"/>
                </a:lnTo>
                <a:lnTo>
                  <a:pt x="288912" y="692861"/>
                </a:lnTo>
                <a:lnTo>
                  <a:pt x="277114" y="719632"/>
                </a:lnTo>
                <a:lnTo>
                  <a:pt x="255447" y="736104"/>
                </a:lnTo>
                <a:lnTo>
                  <a:pt x="222262" y="741718"/>
                </a:lnTo>
                <a:lnTo>
                  <a:pt x="185534" y="735977"/>
                </a:lnTo>
                <a:lnTo>
                  <a:pt x="161734" y="718616"/>
                </a:lnTo>
                <a:lnTo>
                  <a:pt x="148894" y="689406"/>
                </a:lnTo>
                <a:lnTo>
                  <a:pt x="145046" y="648144"/>
                </a:lnTo>
                <a:lnTo>
                  <a:pt x="145046" y="219951"/>
                </a:lnTo>
                <a:lnTo>
                  <a:pt x="148894" y="178663"/>
                </a:lnTo>
                <a:lnTo>
                  <a:pt x="161734" y="149453"/>
                </a:lnTo>
                <a:lnTo>
                  <a:pt x="185534" y="132092"/>
                </a:lnTo>
                <a:lnTo>
                  <a:pt x="222262" y="126352"/>
                </a:lnTo>
                <a:lnTo>
                  <a:pt x="249034" y="132219"/>
                </a:lnTo>
                <a:lnTo>
                  <a:pt x="271411" y="150469"/>
                </a:lnTo>
                <a:lnTo>
                  <a:pt x="286778" y="182118"/>
                </a:lnTo>
                <a:lnTo>
                  <a:pt x="292481" y="228117"/>
                </a:lnTo>
                <a:lnTo>
                  <a:pt x="292481" y="293649"/>
                </a:lnTo>
                <a:lnTo>
                  <a:pt x="437553" y="293649"/>
                </a:lnTo>
                <a:lnTo>
                  <a:pt x="437553" y="231648"/>
                </a:lnTo>
                <a:close/>
              </a:path>
              <a:path w="1002030" h="868679">
                <a:moveTo>
                  <a:pt x="1001458" y="11823"/>
                </a:moveTo>
                <a:lnTo>
                  <a:pt x="856386" y="11823"/>
                </a:lnTo>
                <a:lnTo>
                  <a:pt x="856386" y="355993"/>
                </a:lnTo>
                <a:lnTo>
                  <a:pt x="701967" y="355993"/>
                </a:lnTo>
                <a:lnTo>
                  <a:pt x="701967" y="11823"/>
                </a:lnTo>
                <a:lnTo>
                  <a:pt x="556882" y="11823"/>
                </a:lnTo>
                <a:lnTo>
                  <a:pt x="556882" y="355993"/>
                </a:lnTo>
                <a:lnTo>
                  <a:pt x="556882" y="481723"/>
                </a:lnTo>
                <a:lnTo>
                  <a:pt x="556882" y="856373"/>
                </a:lnTo>
                <a:lnTo>
                  <a:pt x="701967" y="856373"/>
                </a:lnTo>
                <a:lnTo>
                  <a:pt x="701967" y="481723"/>
                </a:lnTo>
                <a:lnTo>
                  <a:pt x="856386" y="481723"/>
                </a:lnTo>
                <a:lnTo>
                  <a:pt x="856386" y="856373"/>
                </a:lnTo>
                <a:lnTo>
                  <a:pt x="1001458" y="856373"/>
                </a:lnTo>
                <a:lnTo>
                  <a:pt x="1001458" y="481723"/>
                </a:lnTo>
                <a:lnTo>
                  <a:pt x="1001458" y="355993"/>
                </a:lnTo>
                <a:lnTo>
                  <a:pt x="1001458" y="118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3" name="object 293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14430163" y="11116087"/>
            <a:ext cx="952702" cy="1205596"/>
          </a:xfrm>
          <a:prstGeom prst="rect">
            <a:avLst/>
          </a:prstGeom>
        </p:spPr>
      </p:pic>
      <p:sp>
        <p:nvSpPr>
          <p:cNvPr id="296" name="object 2">
            <a:extLst>
              <a:ext uri="{FF2B5EF4-FFF2-40B4-BE49-F238E27FC236}">
                <a16:creationId xmlns:a16="http://schemas.microsoft.com/office/drawing/2014/main" id="{D30E9470-04C6-A818-6E44-8678B9BC87CE}"/>
              </a:ext>
            </a:extLst>
          </p:cNvPr>
          <p:cNvSpPr txBox="1">
            <a:spLocks/>
          </p:cNvSpPr>
          <p:nvPr/>
        </p:nvSpPr>
        <p:spPr>
          <a:xfrm>
            <a:off x="510844" y="2189162"/>
            <a:ext cx="1213040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pc="-430" dirty="0">
                <a:ln>
                  <a:solidFill>
                    <a:schemeClr val="tx1"/>
                  </a:solidFill>
                </a:ln>
              </a:rPr>
              <a:t>[Name of Game]</a:t>
            </a:r>
            <a:endParaRPr lang="en-US" spc="-520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5">
            <a:extLst>
              <a:ext uri="{FF2B5EF4-FFF2-40B4-BE49-F238E27FC236}">
                <a16:creationId xmlns:a16="http://schemas.microsoft.com/office/drawing/2014/main" id="{87C208CC-D2C0-E575-8051-C82DF16768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4304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1" i="0" u="none" strike="noStrike" kern="0" cap="none" spc="-2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Slide</a:t>
            </a:r>
            <a:r>
              <a:rPr kumimoji="0" lang="en-US" sz="7400" b="1" i="0" u="none" strike="noStrike" kern="0" cap="none" spc="-3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7400" b="1" i="0" u="none" strike="noStrike" kern="0" cap="none" spc="-6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name</a:t>
            </a:r>
            <a:endParaRPr kumimoji="0" lang="en-US" sz="7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ADE5117C-9432-FBF4-9849-77DF586923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57880" y="530816"/>
            <a:ext cx="2604770" cy="2565400"/>
          </a:xfrm>
          <a:custGeom>
            <a:avLst/>
            <a:gdLst/>
            <a:ahLst/>
            <a:cxnLst/>
            <a:rect l="l" t="t" r="r" b="b"/>
            <a:pathLst>
              <a:path w="2604769" h="2565400">
                <a:moveTo>
                  <a:pt x="1260716" y="2463800"/>
                </a:moveTo>
                <a:lnTo>
                  <a:pt x="1219111" y="2438400"/>
                </a:lnTo>
                <a:lnTo>
                  <a:pt x="1179283" y="2413000"/>
                </a:lnTo>
                <a:lnTo>
                  <a:pt x="1141247" y="2387600"/>
                </a:lnTo>
                <a:lnTo>
                  <a:pt x="1105039" y="2362200"/>
                </a:lnTo>
                <a:lnTo>
                  <a:pt x="1070711" y="2324100"/>
                </a:lnTo>
                <a:lnTo>
                  <a:pt x="1038288" y="2298700"/>
                </a:lnTo>
                <a:lnTo>
                  <a:pt x="1007808" y="2260600"/>
                </a:lnTo>
                <a:lnTo>
                  <a:pt x="979297" y="2222500"/>
                </a:lnTo>
                <a:lnTo>
                  <a:pt x="952817" y="2197100"/>
                </a:lnTo>
                <a:lnTo>
                  <a:pt x="928370" y="2159000"/>
                </a:lnTo>
                <a:lnTo>
                  <a:pt x="906018" y="2108200"/>
                </a:lnTo>
                <a:lnTo>
                  <a:pt x="885786" y="2070100"/>
                </a:lnTo>
                <a:lnTo>
                  <a:pt x="867702" y="2032000"/>
                </a:lnTo>
                <a:lnTo>
                  <a:pt x="851827" y="1993900"/>
                </a:lnTo>
                <a:lnTo>
                  <a:pt x="838174" y="1943100"/>
                </a:lnTo>
                <a:lnTo>
                  <a:pt x="826782" y="1905000"/>
                </a:lnTo>
                <a:lnTo>
                  <a:pt x="817689" y="1854200"/>
                </a:lnTo>
                <a:lnTo>
                  <a:pt x="810933" y="1816100"/>
                </a:lnTo>
                <a:lnTo>
                  <a:pt x="806551" y="1765300"/>
                </a:lnTo>
                <a:lnTo>
                  <a:pt x="804583" y="1727200"/>
                </a:lnTo>
                <a:lnTo>
                  <a:pt x="804697" y="1714500"/>
                </a:lnTo>
                <a:lnTo>
                  <a:pt x="804824" y="1701800"/>
                </a:lnTo>
                <a:lnTo>
                  <a:pt x="804938" y="1689100"/>
                </a:lnTo>
                <a:lnTo>
                  <a:pt x="807999" y="1638300"/>
                </a:lnTo>
                <a:lnTo>
                  <a:pt x="813473" y="1587500"/>
                </a:lnTo>
                <a:lnTo>
                  <a:pt x="821486" y="1536700"/>
                </a:lnTo>
                <a:lnTo>
                  <a:pt x="832091" y="1498600"/>
                </a:lnTo>
                <a:lnTo>
                  <a:pt x="845312" y="1447800"/>
                </a:lnTo>
                <a:lnTo>
                  <a:pt x="861199" y="1409700"/>
                </a:lnTo>
                <a:lnTo>
                  <a:pt x="879779" y="1358900"/>
                </a:lnTo>
                <a:lnTo>
                  <a:pt x="902525" y="1320800"/>
                </a:lnTo>
                <a:lnTo>
                  <a:pt x="927722" y="1270000"/>
                </a:lnTo>
                <a:lnTo>
                  <a:pt x="955243" y="1231900"/>
                </a:lnTo>
                <a:lnTo>
                  <a:pt x="984986" y="1193800"/>
                </a:lnTo>
                <a:lnTo>
                  <a:pt x="1016812" y="1155700"/>
                </a:lnTo>
                <a:lnTo>
                  <a:pt x="1050620" y="1117600"/>
                </a:lnTo>
                <a:lnTo>
                  <a:pt x="1086281" y="1079500"/>
                </a:lnTo>
                <a:lnTo>
                  <a:pt x="1123683" y="1054100"/>
                </a:lnTo>
                <a:lnTo>
                  <a:pt x="1162710" y="1016000"/>
                </a:lnTo>
                <a:lnTo>
                  <a:pt x="1203236" y="990600"/>
                </a:lnTo>
                <a:lnTo>
                  <a:pt x="1245158" y="965200"/>
                </a:lnTo>
                <a:lnTo>
                  <a:pt x="1234122" y="965200"/>
                </a:lnTo>
                <a:lnTo>
                  <a:pt x="1222971" y="952500"/>
                </a:lnTo>
                <a:lnTo>
                  <a:pt x="1200327" y="952500"/>
                </a:lnTo>
                <a:lnTo>
                  <a:pt x="1155788" y="927100"/>
                </a:lnTo>
                <a:lnTo>
                  <a:pt x="974166" y="876300"/>
                </a:lnTo>
                <a:lnTo>
                  <a:pt x="746391" y="876300"/>
                </a:lnTo>
                <a:lnTo>
                  <a:pt x="701687" y="889000"/>
                </a:lnTo>
                <a:lnTo>
                  <a:pt x="657479" y="889000"/>
                </a:lnTo>
                <a:lnTo>
                  <a:pt x="570979" y="914400"/>
                </a:lnTo>
                <a:lnTo>
                  <a:pt x="528866" y="939800"/>
                </a:lnTo>
                <a:lnTo>
                  <a:pt x="487641" y="952500"/>
                </a:lnTo>
                <a:lnTo>
                  <a:pt x="447395" y="977900"/>
                </a:lnTo>
                <a:lnTo>
                  <a:pt x="408216" y="990600"/>
                </a:lnTo>
                <a:lnTo>
                  <a:pt x="370217" y="1016000"/>
                </a:lnTo>
                <a:lnTo>
                  <a:pt x="333476" y="1041400"/>
                </a:lnTo>
                <a:lnTo>
                  <a:pt x="298094" y="1079500"/>
                </a:lnTo>
                <a:lnTo>
                  <a:pt x="264172" y="1104900"/>
                </a:lnTo>
                <a:lnTo>
                  <a:pt x="231800" y="1143000"/>
                </a:lnTo>
                <a:lnTo>
                  <a:pt x="201066" y="1168400"/>
                </a:lnTo>
                <a:lnTo>
                  <a:pt x="172072" y="1206500"/>
                </a:lnTo>
                <a:lnTo>
                  <a:pt x="144919" y="1244600"/>
                </a:lnTo>
                <a:lnTo>
                  <a:pt x="119697" y="1282700"/>
                </a:lnTo>
                <a:lnTo>
                  <a:pt x="96494" y="1333500"/>
                </a:lnTo>
                <a:lnTo>
                  <a:pt x="75412" y="1371600"/>
                </a:lnTo>
                <a:lnTo>
                  <a:pt x="56781" y="1409700"/>
                </a:lnTo>
                <a:lnTo>
                  <a:pt x="40855" y="1460500"/>
                </a:lnTo>
                <a:lnTo>
                  <a:pt x="27597" y="1511300"/>
                </a:lnTo>
                <a:lnTo>
                  <a:pt x="16954" y="1549400"/>
                </a:lnTo>
                <a:lnTo>
                  <a:pt x="8915" y="1600200"/>
                </a:lnTo>
                <a:lnTo>
                  <a:pt x="3429" y="1638300"/>
                </a:lnTo>
                <a:lnTo>
                  <a:pt x="469" y="1689100"/>
                </a:lnTo>
                <a:lnTo>
                  <a:pt x="355" y="1701800"/>
                </a:lnTo>
                <a:lnTo>
                  <a:pt x="228" y="1714500"/>
                </a:lnTo>
                <a:lnTo>
                  <a:pt x="114" y="1727200"/>
                </a:lnTo>
                <a:lnTo>
                  <a:pt x="0" y="1739900"/>
                </a:lnTo>
                <a:lnTo>
                  <a:pt x="1968" y="1778000"/>
                </a:lnTo>
                <a:lnTo>
                  <a:pt x="6350" y="1828800"/>
                </a:lnTo>
                <a:lnTo>
                  <a:pt x="13119" y="1866900"/>
                </a:lnTo>
                <a:lnTo>
                  <a:pt x="22225" y="1917700"/>
                </a:lnTo>
                <a:lnTo>
                  <a:pt x="33642" y="1955800"/>
                </a:lnTo>
                <a:lnTo>
                  <a:pt x="47320" y="2006600"/>
                </a:lnTo>
                <a:lnTo>
                  <a:pt x="63233" y="2044700"/>
                </a:lnTo>
                <a:lnTo>
                  <a:pt x="81343" y="2082800"/>
                </a:lnTo>
                <a:lnTo>
                  <a:pt x="101625" y="2120900"/>
                </a:lnTo>
                <a:lnTo>
                  <a:pt x="124028" y="2159000"/>
                </a:lnTo>
                <a:lnTo>
                  <a:pt x="148526" y="2197100"/>
                </a:lnTo>
                <a:lnTo>
                  <a:pt x="175069" y="2235200"/>
                </a:lnTo>
                <a:lnTo>
                  <a:pt x="203644" y="2273300"/>
                </a:lnTo>
                <a:lnTo>
                  <a:pt x="234188" y="2311400"/>
                </a:lnTo>
                <a:lnTo>
                  <a:pt x="266687" y="2336800"/>
                </a:lnTo>
                <a:lnTo>
                  <a:pt x="301091" y="2374900"/>
                </a:lnTo>
                <a:lnTo>
                  <a:pt x="337375" y="2400300"/>
                </a:lnTo>
                <a:lnTo>
                  <a:pt x="375500" y="2425700"/>
                </a:lnTo>
                <a:lnTo>
                  <a:pt x="415429" y="2451100"/>
                </a:lnTo>
                <a:lnTo>
                  <a:pt x="457123" y="2476500"/>
                </a:lnTo>
                <a:lnTo>
                  <a:pt x="500545" y="2501900"/>
                </a:lnTo>
                <a:lnTo>
                  <a:pt x="596747" y="2527300"/>
                </a:lnTo>
                <a:lnTo>
                  <a:pt x="645477" y="2552700"/>
                </a:lnTo>
                <a:lnTo>
                  <a:pt x="694486" y="2552700"/>
                </a:lnTo>
                <a:lnTo>
                  <a:pt x="743635" y="2565400"/>
                </a:lnTo>
                <a:lnTo>
                  <a:pt x="987577" y="2565400"/>
                </a:lnTo>
                <a:lnTo>
                  <a:pt x="1128229" y="2527300"/>
                </a:lnTo>
                <a:lnTo>
                  <a:pt x="1173454" y="2501900"/>
                </a:lnTo>
                <a:lnTo>
                  <a:pt x="1217650" y="2489200"/>
                </a:lnTo>
                <a:lnTo>
                  <a:pt x="1260716" y="2463800"/>
                </a:lnTo>
                <a:close/>
              </a:path>
              <a:path w="2604769" h="2565400">
                <a:moveTo>
                  <a:pt x="1612252" y="1550911"/>
                </a:moveTo>
                <a:lnTo>
                  <a:pt x="1607997" y="1502511"/>
                </a:lnTo>
                <a:lnTo>
                  <a:pt x="1597901" y="1458798"/>
                </a:lnTo>
                <a:lnTo>
                  <a:pt x="1582407" y="1419618"/>
                </a:lnTo>
                <a:lnTo>
                  <a:pt x="1561985" y="1384782"/>
                </a:lnTo>
                <a:lnTo>
                  <a:pt x="1537131" y="1354137"/>
                </a:lnTo>
                <a:lnTo>
                  <a:pt x="1508290" y="1327480"/>
                </a:lnTo>
                <a:lnTo>
                  <a:pt x="1475943" y="1304671"/>
                </a:lnTo>
                <a:lnTo>
                  <a:pt x="1440573" y="1285519"/>
                </a:lnTo>
                <a:lnTo>
                  <a:pt x="1402626" y="1269847"/>
                </a:lnTo>
                <a:lnTo>
                  <a:pt x="1362595" y="1257503"/>
                </a:lnTo>
                <a:lnTo>
                  <a:pt x="1320952" y="1248295"/>
                </a:lnTo>
                <a:lnTo>
                  <a:pt x="1278153" y="1242060"/>
                </a:lnTo>
                <a:lnTo>
                  <a:pt x="1234668" y="1238618"/>
                </a:lnTo>
                <a:lnTo>
                  <a:pt x="1190980" y="1237805"/>
                </a:lnTo>
                <a:lnTo>
                  <a:pt x="1147572" y="1239443"/>
                </a:lnTo>
                <a:lnTo>
                  <a:pt x="1104887" y="1243355"/>
                </a:lnTo>
                <a:lnTo>
                  <a:pt x="1063409" y="1249387"/>
                </a:lnTo>
                <a:lnTo>
                  <a:pt x="1023607" y="1257350"/>
                </a:lnTo>
                <a:lnTo>
                  <a:pt x="985951" y="1267066"/>
                </a:lnTo>
                <a:lnTo>
                  <a:pt x="985951" y="1550911"/>
                </a:lnTo>
                <a:lnTo>
                  <a:pt x="1612252" y="1550911"/>
                </a:lnTo>
                <a:close/>
              </a:path>
              <a:path w="2604769" h="2565400">
                <a:moveTo>
                  <a:pt x="2073440" y="850900"/>
                </a:moveTo>
                <a:lnTo>
                  <a:pt x="2072373" y="812800"/>
                </a:lnTo>
                <a:lnTo>
                  <a:pt x="2070646" y="787400"/>
                </a:lnTo>
                <a:lnTo>
                  <a:pt x="2068918" y="762000"/>
                </a:lnTo>
                <a:lnTo>
                  <a:pt x="2063115" y="723900"/>
                </a:lnTo>
                <a:lnTo>
                  <a:pt x="2054961" y="673100"/>
                </a:lnTo>
                <a:lnTo>
                  <a:pt x="2044484" y="635000"/>
                </a:lnTo>
                <a:lnTo>
                  <a:pt x="2031707" y="596900"/>
                </a:lnTo>
                <a:lnTo>
                  <a:pt x="2016645" y="546100"/>
                </a:lnTo>
                <a:lnTo>
                  <a:pt x="1999310" y="508000"/>
                </a:lnTo>
                <a:lnTo>
                  <a:pt x="1979726" y="469900"/>
                </a:lnTo>
                <a:lnTo>
                  <a:pt x="1957920" y="431800"/>
                </a:lnTo>
                <a:lnTo>
                  <a:pt x="1933892" y="381000"/>
                </a:lnTo>
                <a:lnTo>
                  <a:pt x="1907667" y="342900"/>
                </a:lnTo>
                <a:lnTo>
                  <a:pt x="1879269" y="317500"/>
                </a:lnTo>
                <a:lnTo>
                  <a:pt x="1848713" y="279400"/>
                </a:lnTo>
                <a:lnTo>
                  <a:pt x="1816011" y="241300"/>
                </a:lnTo>
                <a:lnTo>
                  <a:pt x="1781200" y="215900"/>
                </a:lnTo>
                <a:lnTo>
                  <a:pt x="1744281" y="177800"/>
                </a:lnTo>
                <a:lnTo>
                  <a:pt x="1705279" y="152400"/>
                </a:lnTo>
                <a:lnTo>
                  <a:pt x="1664741" y="127000"/>
                </a:lnTo>
                <a:lnTo>
                  <a:pt x="1623288" y="101600"/>
                </a:lnTo>
                <a:lnTo>
                  <a:pt x="1581010" y="88900"/>
                </a:lnTo>
                <a:lnTo>
                  <a:pt x="1538020" y="63500"/>
                </a:lnTo>
                <a:lnTo>
                  <a:pt x="1360843" y="12700"/>
                </a:lnTo>
                <a:lnTo>
                  <a:pt x="1315745" y="12700"/>
                </a:lnTo>
                <a:lnTo>
                  <a:pt x="1270520" y="0"/>
                </a:lnTo>
                <a:lnTo>
                  <a:pt x="1180122" y="0"/>
                </a:lnTo>
                <a:lnTo>
                  <a:pt x="1135138" y="12700"/>
                </a:lnTo>
                <a:lnTo>
                  <a:pt x="1090434" y="12700"/>
                </a:lnTo>
                <a:lnTo>
                  <a:pt x="874598" y="76200"/>
                </a:lnTo>
                <a:lnTo>
                  <a:pt x="833678" y="101600"/>
                </a:lnTo>
                <a:lnTo>
                  <a:pt x="793724" y="127000"/>
                </a:lnTo>
                <a:lnTo>
                  <a:pt x="754849" y="139700"/>
                </a:lnTo>
                <a:lnTo>
                  <a:pt x="717156" y="177800"/>
                </a:lnTo>
                <a:lnTo>
                  <a:pt x="680732" y="203200"/>
                </a:lnTo>
                <a:lnTo>
                  <a:pt x="645706" y="228600"/>
                </a:lnTo>
                <a:lnTo>
                  <a:pt x="612140" y="266700"/>
                </a:lnTo>
                <a:lnTo>
                  <a:pt x="580161" y="304800"/>
                </a:lnTo>
                <a:lnTo>
                  <a:pt x="549859" y="330200"/>
                </a:lnTo>
                <a:lnTo>
                  <a:pt x="521335" y="381000"/>
                </a:lnTo>
                <a:lnTo>
                  <a:pt x="492836" y="419100"/>
                </a:lnTo>
                <a:lnTo>
                  <a:pt x="467398" y="469900"/>
                </a:lnTo>
                <a:lnTo>
                  <a:pt x="444995" y="508000"/>
                </a:lnTo>
                <a:lnTo>
                  <a:pt x="425577" y="558800"/>
                </a:lnTo>
                <a:lnTo>
                  <a:pt x="409155" y="609600"/>
                </a:lnTo>
                <a:lnTo>
                  <a:pt x="395681" y="647700"/>
                </a:lnTo>
                <a:lnTo>
                  <a:pt x="385152" y="698500"/>
                </a:lnTo>
                <a:lnTo>
                  <a:pt x="377520" y="749300"/>
                </a:lnTo>
                <a:lnTo>
                  <a:pt x="372783" y="800100"/>
                </a:lnTo>
                <a:lnTo>
                  <a:pt x="370903" y="850900"/>
                </a:lnTo>
                <a:lnTo>
                  <a:pt x="371856" y="901700"/>
                </a:lnTo>
                <a:lnTo>
                  <a:pt x="375627" y="952500"/>
                </a:lnTo>
                <a:lnTo>
                  <a:pt x="414934" y="927100"/>
                </a:lnTo>
                <a:lnTo>
                  <a:pt x="455472" y="901700"/>
                </a:lnTo>
                <a:lnTo>
                  <a:pt x="497128" y="876300"/>
                </a:lnTo>
                <a:lnTo>
                  <a:pt x="539800" y="850900"/>
                </a:lnTo>
                <a:lnTo>
                  <a:pt x="718299" y="800100"/>
                </a:lnTo>
                <a:lnTo>
                  <a:pt x="764349" y="800100"/>
                </a:lnTo>
                <a:lnTo>
                  <a:pt x="810729" y="787400"/>
                </a:lnTo>
                <a:lnTo>
                  <a:pt x="950861" y="787400"/>
                </a:lnTo>
                <a:lnTo>
                  <a:pt x="997521" y="800100"/>
                </a:lnTo>
                <a:lnTo>
                  <a:pt x="1043978" y="800100"/>
                </a:lnTo>
                <a:lnTo>
                  <a:pt x="1135811" y="825500"/>
                </a:lnTo>
                <a:lnTo>
                  <a:pt x="1180985" y="850900"/>
                </a:lnTo>
                <a:lnTo>
                  <a:pt x="1225511" y="863600"/>
                </a:lnTo>
                <a:lnTo>
                  <a:pt x="1269276" y="889000"/>
                </a:lnTo>
                <a:lnTo>
                  <a:pt x="1312164" y="914400"/>
                </a:lnTo>
                <a:lnTo>
                  <a:pt x="1395476" y="965200"/>
                </a:lnTo>
                <a:lnTo>
                  <a:pt x="1434515" y="1003300"/>
                </a:lnTo>
                <a:lnTo>
                  <a:pt x="1471180" y="1028700"/>
                </a:lnTo>
                <a:lnTo>
                  <a:pt x="1505445" y="1066800"/>
                </a:lnTo>
                <a:lnTo>
                  <a:pt x="1537271" y="1104900"/>
                </a:lnTo>
                <a:lnTo>
                  <a:pt x="1566659" y="1143000"/>
                </a:lnTo>
                <a:lnTo>
                  <a:pt x="1593583" y="1193800"/>
                </a:lnTo>
                <a:lnTo>
                  <a:pt x="1618018" y="1231900"/>
                </a:lnTo>
                <a:lnTo>
                  <a:pt x="1639938" y="1270000"/>
                </a:lnTo>
                <a:lnTo>
                  <a:pt x="1659331" y="1320800"/>
                </a:lnTo>
                <a:lnTo>
                  <a:pt x="1676158" y="1358900"/>
                </a:lnTo>
                <a:lnTo>
                  <a:pt x="1690408" y="1409700"/>
                </a:lnTo>
                <a:lnTo>
                  <a:pt x="1702066" y="1447800"/>
                </a:lnTo>
                <a:lnTo>
                  <a:pt x="1711083" y="1498600"/>
                </a:lnTo>
                <a:lnTo>
                  <a:pt x="1717471" y="1549400"/>
                </a:lnTo>
                <a:lnTo>
                  <a:pt x="1755800" y="1524000"/>
                </a:lnTo>
                <a:lnTo>
                  <a:pt x="1792643" y="1485900"/>
                </a:lnTo>
                <a:lnTo>
                  <a:pt x="1827885" y="1447800"/>
                </a:lnTo>
                <a:lnTo>
                  <a:pt x="1861439" y="1422400"/>
                </a:lnTo>
                <a:lnTo>
                  <a:pt x="1893176" y="1384300"/>
                </a:lnTo>
                <a:lnTo>
                  <a:pt x="1922970" y="1333500"/>
                </a:lnTo>
                <a:lnTo>
                  <a:pt x="1949284" y="1295400"/>
                </a:lnTo>
                <a:lnTo>
                  <a:pt x="1973008" y="1257300"/>
                </a:lnTo>
                <a:lnTo>
                  <a:pt x="1994166" y="1219200"/>
                </a:lnTo>
                <a:lnTo>
                  <a:pt x="2012784" y="1168400"/>
                </a:lnTo>
                <a:lnTo>
                  <a:pt x="2028888" y="1130300"/>
                </a:lnTo>
                <a:lnTo>
                  <a:pt x="2042464" y="1079500"/>
                </a:lnTo>
                <a:lnTo>
                  <a:pt x="2053564" y="1041400"/>
                </a:lnTo>
                <a:lnTo>
                  <a:pt x="2062200" y="990600"/>
                </a:lnTo>
                <a:lnTo>
                  <a:pt x="2068372" y="952500"/>
                </a:lnTo>
                <a:lnTo>
                  <a:pt x="2072106" y="901700"/>
                </a:lnTo>
                <a:lnTo>
                  <a:pt x="2073440" y="850900"/>
                </a:lnTo>
                <a:close/>
              </a:path>
              <a:path w="2604769" h="2565400">
                <a:moveTo>
                  <a:pt x="2604630" y="1676400"/>
                </a:moveTo>
                <a:lnTo>
                  <a:pt x="2602484" y="1625600"/>
                </a:lnTo>
                <a:lnTo>
                  <a:pt x="2597937" y="1587500"/>
                </a:lnTo>
                <a:lnTo>
                  <a:pt x="2591041" y="1536700"/>
                </a:lnTo>
                <a:lnTo>
                  <a:pt x="2581808" y="1498600"/>
                </a:lnTo>
                <a:lnTo>
                  <a:pt x="2570289" y="1447800"/>
                </a:lnTo>
                <a:lnTo>
                  <a:pt x="2556522" y="1409700"/>
                </a:lnTo>
                <a:lnTo>
                  <a:pt x="2540533" y="1371600"/>
                </a:lnTo>
                <a:lnTo>
                  <a:pt x="2522359" y="1320800"/>
                </a:lnTo>
                <a:lnTo>
                  <a:pt x="2502052" y="1282700"/>
                </a:lnTo>
                <a:lnTo>
                  <a:pt x="2479624" y="1244600"/>
                </a:lnTo>
                <a:lnTo>
                  <a:pt x="2455126" y="1206500"/>
                </a:lnTo>
                <a:lnTo>
                  <a:pt x="2428595" y="1168400"/>
                </a:lnTo>
                <a:lnTo>
                  <a:pt x="2400058" y="1130300"/>
                </a:lnTo>
                <a:lnTo>
                  <a:pt x="2369566" y="1104900"/>
                </a:lnTo>
                <a:lnTo>
                  <a:pt x="2337130" y="1066800"/>
                </a:lnTo>
                <a:lnTo>
                  <a:pt x="2302814" y="1041400"/>
                </a:lnTo>
                <a:lnTo>
                  <a:pt x="2266632" y="1016000"/>
                </a:lnTo>
                <a:lnTo>
                  <a:pt x="2228634" y="977900"/>
                </a:lnTo>
                <a:lnTo>
                  <a:pt x="2188857" y="952500"/>
                </a:lnTo>
                <a:lnTo>
                  <a:pt x="2147328" y="939800"/>
                </a:lnTo>
                <a:lnTo>
                  <a:pt x="2143214" y="990600"/>
                </a:lnTo>
                <a:lnTo>
                  <a:pt x="2135975" y="1041400"/>
                </a:lnTo>
                <a:lnTo>
                  <a:pt x="2125548" y="1092200"/>
                </a:lnTo>
                <a:lnTo>
                  <a:pt x="2111908" y="1143000"/>
                </a:lnTo>
                <a:lnTo>
                  <a:pt x="2094992" y="1193800"/>
                </a:lnTo>
                <a:lnTo>
                  <a:pt x="2074735" y="1231900"/>
                </a:lnTo>
                <a:lnTo>
                  <a:pt x="2053856" y="1282700"/>
                </a:lnTo>
                <a:lnTo>
                  <a:pt x="2030844" y="1320800"/>
                </a:lnTo>
                <a:lnTo>
                  <a:pt x="2005799" y="1358900"/>
                </a:lnTo>
                <a:lnTo>
                  <a:pt x="1978799" y="1397000"/>
                </a:lnTo>
                <a:lnTo>
                  <a:pt x="1949945" y="1435100"/>
                </a:lnTo>
                <a:lnTo>
                  <a:pt x="1919338" y="1473200"/>
                </a:lnTo>
                <a:lnTo>
                  <a:pt x="1887067" y="1498600"/>
                </a:lnTo>
                <a:lnTo>
                  <a:pt x="1853247" y="1536700"/>
                </a:lnTo>
                <a:lnTo>
                  <a:pt x="1817941" y="1562100"/>
                </a:lnTo>
                <a:lnTo>
                  <a:pt x="1781263" y="1587500"/>
                </a:lnTo>
                <a:lnTo>
                  <a:pt x="1743303" y="1612900"/>
                </a:lnTo>
                <a:lnTo>
                  <a:pt x="1704162" y="1638300"/>
                </a:lnTo>
                <a:lnTo>
                  <a:pt x="1663928" y="1663700"/>
                </a:lnTo>
                <a:lnTo>
                  <a:pt x="1580565" y="1689100"/>
                </a:lnTo>
                <a:lnTo>
                  <a:pt x="1404950" y="1739900"/>
                </a:lnTo>
                <a:lnTo>
                  <a:pt x="1222514" y="1739900"/>
                </a:lnTo>
                <a:lnTo>
                  <a:pt x="1176566" y="1727200"/>
                </a:lnTo>
                <a:lnTo>
                  <a:pt x="1130655" y="1727200"/>
                </a:lnTo>
                <a:lnTo>
                  <a:pt x="994168" y="1689100"/>
                </a:lnTo>
                <a:lnTo>
                  <a:pt x="949413" y="1663700"/>
                </a:lnTo>
                <a:lnTo>
                  <a:pt x="936929" y="1663700"/>
                </a:lnTo>
                <a:lnTo>
                  <a:pt x="924572" y="1651000"/>
                </a:lnTo>
                <a:lnTo>
                  <a:pt x="912368" y="1651000"/>
                </a:lnTo>
                <a:lnTo>
                  <a:pt x="900290" y="1638300"/>
                </a:lnTo>
                <a:lnTo>
                  <a:pt x="899236" y="1689100"/>
                </a:lnTo>
                <a:lnTo>
                  <a:pt x="900963" y="1739900"/>
                </a:lnTo>
                <a:lnTo>
                  <a:pt x="905446" y="1790700"/>
                </a:lnTo>
                <a:lnTo>
                  <a:pt x="912647" y="1841500"/>
                </a:lnTo>
                <a:lnTo>
                  <a:pt x="922489" y="1879600"/>
                </a:lnTo>
                <a:lnTo>
                  <a:pt x="934948" y="1930400"/>
                </a:lnTo>
                <a:lnTo>
                  <a:pt x="949985" y="1981200"/>
                </a:lnTo>
                <a:lnTo>
                  <a:pt x="967549" y="2019300"/>
                </a:lnTo>
                <a:lnTo>
                  <a:pt x="987602" y="2057400"/>
                </a:lnTo>
                <a:lnTo>
                  <a:pt x="1010081" y="2108200"/>
                </a:lnTo>
                <a:lnTo>
                  <a:pt x="1034961" y="2146300"/>
                </a:lnTo>
                <a:lnTo>
                  <a:pt x="1062189" y="2184400"/>
                </a:lnTo>
                <a:lnTo>
                  <a:pt x="1091730" y="2222500"/>
                </a:lnTo>
                <a:lnTo>
                  <a:pt x="1123530" y="2260600"/>
                </a:lnTo>
                <a:lnTo>
                  <a:pt x="1157554" y="2298700"/>
                </a:lnTo>
                <a:lnTo>
                  <a:pt x="1193749" y="2324100"/>
                </a:lnTo>
                <a:lnTo>
                  <a:pt x="1232077" y="2362200"/>
                </a:lnTo>
                <a:lnTo>
                  <a:pt x="1272501" y="2387600"/>
                </a:lnTo>
                <a:lnTo>
                  <a:pt x="1314958" y="2413000"/>
                </a:lnTo>
                <a:lnTo>
                  <a:pt x="1359408" y="2438400"/>
                </a:lnTo>
                <a:lnTo>
                  <a:pt x="1405813" y="2463800"/>
                </a:lnTo>
                <a:lnTo>
                  <a:pt x="1450581" y="2489200"/>
                </a:lnTo>
                <a:lnTo>
                  <a:pt x="1587055" y="2527300"/>
                </a:lnTo>
                <a:lnTo>
                  <a:pt x="1632966" y="2527300"/>
                </a:lnTo>
                <a:lnTo>
                  <a:pt x="1678927" y="2540000"/>
                </a:lnTo>
                <a:lnTo>
                  <a:pt x="1816150" y="2540000"/>
                </a:lnTo>
                <a:lnTo>
                  <a:pt x="1861350" y="2527300"/>
                </a:lnTo>
                <a:lnTo>
                  <a:pt x="1906130" y="2527300"/>
                </a:lnTo>
                <a:lnTo>
                  <a:pt x="2036978" y="2489200"/>
                </a:lnTo>
                <a:lnTo>
                  <a:pt x="2079104" y="2476500"/>
                </a:lnTo>
                <a:lnTo>
                  <a:pt x="2120328" y="2451100"/>
                </a:lnTo>
                <a:lnTo>
                  <a:pt x="2160562" y="2438400"/>
                </a:lnTo>
                <a:lnTo>
                  <a:pt x="2199716" y="2413000"/>
                </a:lnTo>
                <a:lnTo>
                  <a:pt x="2237663" y="2387600"/>
                </a:lnTo>
                <a:lnTo>
                  <a:pt x="2274341" y="2362200"/>
                </a:lnTo>
                <a:lnTo>
                  <a:pt x="2309647" y="2336800"/>
                </a:lnTo>
                <a:lnTo>
                  <a:pt x="2343480" y="2298700"/>
                </a:lnTo>
                <a:lnTo>
                  <a:pt x="2375738" y="2273300"/>
                </a:lnTo>
                <a:lnTo>
                  <a:pt x="2406345" y="2235200"/>
                </a:lnTo>
                <a:lnTo>
                  <a:pt x="2435199" y="2197100"/>
                </a:lnTo>
                <a:lnTo>
                  <a:pt x="2462199" y="2159000"/>
                </a:lnTo>
                <a:lnTo>
                  <a:pt x="2487257" y="2120900"/>
                </a:lnTo>
                <a:lnTo>
                  <a:pt x="2510269" y="2082800"/>
                </a:lnTo>
                <a:lnTo>
                  <a:pt x="2531148" y="2032000"/>
                </a:lnTo>
                <a:lnTo>
                  <a:pt x="2549474" y="1993900"/>
                </a:lnTo>
                <a:lnTo>
                  <a:pt x="2565120" y="1943100"/>
                </a:lnTo>
                <a:lnTo>
                  <a:pt x="2578125" y="1905000"/>
                </a:lnTo>
                <a:lnTo>
                  <a:pt x="2596311" y="1816100"/>
                </a:lnTo>
                <a:lnTo>
                  <a:pt x="2601582" y="1765300"/>
                </a:lnTo>
                <a:lnTo>
                  <a:pt x="2602954" y="1739900"/>
                </a:lnTo>
                <a:lnTo>
                  <a:pt x="2604338" y="1714500"/>
                </a:lnTo>
                <a:lnTo>
                  <a:pt x="2604439" y="1701800"/>
                </a:lnTo>
                <a:lnTo>
                  <a:pt x="2604528" y="1689100"/>
                </a:lnTo>
                <a:lnTo>
                  <a:pt x="2604630" y="1676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424305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295" dirty="0"/>
              <a:t>Slide</a:t>
            </a:r>
            <a:r>
              <a:rPr sz="7400" spc="-315" dirty="0"/>
              <a:t> </a:t>
            </a:r>
            <a:r>
              <a:rPr sz="7400" spc="-695" dirty="0"/>
              <a:t>name</a:t>
            </a:r>
            <a:endParaRPr sz="7400"/>
          </a:p>
        </p:txBody>
      </p:sp>
      <p:pic>
        <p:nvPicPr>
          <p:cNvPr id="2" name="object 2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4480"/>
            <a:ext cx="20104100" cy="12700000"/>
          </a:xfrm>
          <a:prstGeom prst="rect">
            <a:avLst/>
          </a:prstGeom>
          <a:ln>
            <a:noFill/>
          </a:ln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B753A16-F917-9584-3AC9-ABA69B3574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121150" y="-3006271"/>
            <a:ext cx="29489399" cy="18004971"/>
          </a:xfrm>
          <a:custGeom>
            <a:avLst/>
            <a:gdLst>
              <a:gd name="connsiteX0" fmla="*/ 5290457 w 26321657"/>
              <a:gd name="connsiteY0" fmla="*/ 15185572 h 15936686"/>
              <a:gd name="connsiteX1" fmla="*/ 4767943 w 26321657"/>
              <a:gd name="connsiteY1" fmla="*/ 14891657 h 15936686"/>
              <a:gd name="connsiteX2" fmla="*/ 4702629 w 26321657"/>
              <a:gd name="connsiteY2" fmla="*/ 14532429 h 15936686"/>
              <a:gd name="connsiteX3" fmla="*/ 4506686 w 26321657"/>
              <a:gd name="connsiteY3" fmla="*/ 10874829 h 15936686"/>
              <a:gd name="connsiteX4" fmla="*/ 4669972 w 26321657"/>
              <a:gd name="connsiteY4" fmla="*/ 6890657 h 15936686"/>
              <a:gd name="connsiteX5" fmla="*/ 6204857 w 26321657"/>
              <a:gd name="connsiteY5" fmla="*/ 5388429 h 15936686"/>
              <a:gd name="connsiteX6" fmla="*/ 10972800 w 26321657"/>
              <a:gd name="connsiteY6" fmla="*/ 4931229 h 15936686"/>
              <a:gd name="connsiteX7" fmla="*/ 17961429 w 26321657"/>
              <a:gd name="connsiteY7" fmla="*/ 4800600 h 15936686"/>
              <a:gd name="connsiteX8" fmla="*/ 23578457 w 26321657"/>
              <a:gd name="connsiteY8" fmla="*/ 5355772 h 15936686"/>
              <a:gd name="connsiteX9" fmla="*/ 25864457 w 26321657"/>
              <a:gd name="connsiteY9" fmla="*/ 6237514 h 15936686"/>
              <a:gd name="connsiteX10" fmla="*/ 26321657 w 26321657"/>
              <a:gd name="connsiteY10" fmla="*/ 1534886 h 15936686"/>
              <a:gd name="connsiteX11" fmla="*/ 22239514 w 26321657"/>
              <a:gd name="connsiteY11" fmla="*/ 0 h 15936686"/>
              <a:gd name="connsiteX12" fmla="*/ 13944600 w 26321657"/>
              <a:gd name="connsiteY12" fmla="*/ 489857 h 15936686"/>
              <a:gd name="connsiteX13" fmla="*/ 7053943 w 26321657"/>
              <a:gd name="connsiteY13" fmla="*/ 718457 h 15936686"/>
              <a:gd name="connsiteX14" fmla="*/ 1861457 w 26321657"/>
              <a:gd name="connsiteY14" fmla="*/ 1763486 h 15936686"/>
              <a:gd name="connsiteX15" fmla="*/ 0 w 26321657"/>
              <a:gd name="connsiteY15" fmla="*/ 6694714 h 15936686"/>
              <a:gd name="connsiteX16" fmla="*/ 130629 w 26321657"/>
              <a:gd name="connsiteY16" fmla="*/ 7119257 h 15936686"/>
              <a:gd name="connsiteX17" fmla="*/ 1404257 w 26321657"/>
              <a:gd name="connsiteY17" fmla="*/ 13324114 h 15936686"/>
              <a:gd name="connsiteX18" fmla="*/ 1600200 w 26321657"/>
              <a:gd name="connsiteY18" fmla="*/ 13716000 h 15936686"/>
              <a:gd name="connsiteX19" fmla="*/ 3951514 w 26321657"/>
              <a:gd name="connsiteY19" fmla="*/ 15936686 h 15936686"/>
              <a:gd name="connsiteX20" fmla="*/ 4245429 w 26321657"/>
              <a:gd name="connsiteY20" fmla="*/ 15936686 h 15936686"/>
              <a:gd name="connsiteX21" fmla="*/ 5682343 w 26321657"/>
              <a:gd name="connsiteY21" fmla="*/ 15740743 h 15936686"/>
              <a:gd name="connsiteX22" fmla="*/ 5355772 w 26321657"/>
              <a:gd name="connsiteY22" fmla="*/ 15185572 h 15936686"/>
              <a:gd name="connsiteX23" fmla="*/ 5290457 w 26321657"/>
              <a:gd name="connsiteY23" fmla="*/ 15185572 h 15936686"/>
              <a:gd name="connsiteX0" fmla="*/ 5290457 w 26321657"/>
              <a:gd name="connsiteY0" fmla="*/ 15185572 h 15936686"/>
              <a:gd name="connsiteX1" fmla="*/ 4767943 w 26321657"/>
              <a:gd name="connsiteY1" fmla="*/ 14891657 h 15936686"/>
              <a:gd name="connsiteX2" fmla="*/ 4702629 w 26321657"/>
              <a:gd name="connsiteY2" fmla="*/ 14532429 h 15936686"/>
              <a:gd name="connsiteX3" fmla="*/ 4506686 w 26321657"/>
              <a:gd name="connsiteY3" fmla="*/ 10874829 h 15936686"/>
              <a:gd name="connsiteX4" fmla="*/ 4669972 w 26321657"/>
              <a:gd name="connsiteY4" fmla="*/ 6890657 h 15936686"/>
              <a:gd name="connsiteX5" fmla="*/ 6204857 w 26321657"/>
              <a:gd name="connsiteY5" fmla="*/ 5388429 h 15936686"/>
              <a:gd name="connsiteX6" fmla="*/ 10972800 w 26321657"/>
              <a:gd name="connsiteY6" fmla="*/ 4931229 h 15936686"/>
              <a:gd name="connsiteX7" fmla="*/ 17961429 w 26321657"/>
              <a:gd name="connsiteY7" fmla="*/ 4800600 h 15936686"/>
              <a:gd name="connsiteX8" fmla="*/ 23578457 w 26321657"/>
              <a:gd name="connsiteY8" fmla="*/ 5355772 h 15936686"/>
              <a:gd name="connsiteX9" fmla="*/ 25864457 w 26321657"/>
              <a:gd name="connsiteY9" fmla="*/ 6237514 h 15936686"/>
              <a:gd name="connsiteX10" fmla="*/ 26321657 w 26321657"/>
              <a:gd name="connsiteY10" fmla="*/ 1534886 h 15936686"/>
              <a:gd name="connsiteX11" fmla="*/ 22239514 w 26321657"/>
              <a:gd name="connsiteY11" fmla="*/ 0 h 15936686"/>
              <a:gd name="connsiteX12" fmla="*/ 13944600 w 26321657"/>
              <a:gd name="connsiteY12" fmla="*/ 489857 h 15936686"/>
              <a:gd name="connsiteX13" fmla="*/ 7053943 w 26321657"/>
              <a:gd name="connsiteY13" fmla="*/ 718457 h 15936686"/>
              <a:gd name="connsiteX14" fmla="*/ 1861457 w 26321657"/>
              <a:gd name="connsiteY14" fmla="*/ 1763486 h 15936686"/>
              <a:gd name="connsiteX15" fmla="*/ 0 w 26321657"/>
              <a:gd name="connsiteY15" fmla="*/ 6694714 h 15936686"/>
              <a:gd name="connsiteX16" fmla="*/ 130629 w 26321657"/>
              <a:gd name="connsiteY16" fmla="*/ 7119257 h 15936686"/>
              <a:gd name="connsiteX17" fmla="*/ 1404257 w 26321657"/>
              <a:gd name="connsiteY17" fmla="*/ 13324114 h 15936686"/>
              <a:gd name="connsiteX18" fmla="*/ 1600200 w 26321657"/>
              <a:gd name="connsiteY18" fmla="*/ 13716000 h 15936686"/>
              <a:gd name="connsiteX19" fmla="*/ 3951514 w 26321657"/>
              <a:gd name="connsiteY19" fmla="*/ 15936686 h 15936686"/>
              <a:gd name="connsiteX20" fmla="*/ 4245429 w 26321657"/>
              <a:gd name="connsiteY20" fmla="*/ 15936686 h 15936686"/>
              <a:gd name="connsiteX21" fmla="*/ 5682343 w 26321657"/>
              <a:gd name="connsiteY21" fmla="*/ 15740743 h 15936686"/>
              <a:gd name="connsiteX22" fmla="*/ 5355772 w 26321657"/>
              <a:gd name="connsiteY22" fmla="*/ 15185572 h 15936686"/>
              <a:gd name="connsiteX23" fmla="*/ 5290457 w 26321657"/>
              <a:gd name="connsiteY23" fmla="*/ 15185572 h 15936686"/>
              <a:gd name="connsiteX0" fmla="*/ 5290457 w 26321657"/>
              <a:gd name="connsiteY0" fmla="*/ 15185572 h 16163066"/>
              <a:gd name="connsiteX1" fmla="*/ 4767943 w 26321657"/>
              <a:gd name="connsiteY1" fmla="*/ 14891657 h 16163066"/>
              <a:gd name="connsiteX2" fmla="*/ 5584372 w 26321657"/>
              <a:gd name="connsiteY2" fmla="*/ 15871372 h 16163066"/>
              <a:gd name="connsiteX3" fmla="*/ 4506686 w 26321657"/>
              <a:gd name="connsiteY3" fmla="*/ 10874829 h 16163066"/>
              <a:gd name="connsiteX4" fmla="*/ 4669972 w 26321657"/>
              <a:gd name="connsiteY4" fmla="*/ 6890657 h 16163066"/>
              <a:gd name="connsiteX5" fmla="*/ 6204857 w 26321657"/>
              <a:gd name="connsiteY5" fmla="*/ 5388429 h 16163066"/>
              <a:gd name="connsiteX6" fmla="*/ 10972800 w 26321657"/>
              <a:gd name="connsiteY6" fmla="*/ 4931229 h 16163066"/>
              <a:gd name="connsiteX7" fmla="*/ 17961429 w 26321657"/>
              <a:gd name="connsiteY7" fmla="*/ 4800600 h 16163066"/>
              <a:gd name="connsiteX8" fmla="*/ 23578457 w 26321657"/>
              <a:gd name="connsiteY8" fmla="*/ 5355772 h 16163066"/>
              <a:gd name="connsiteX9" fmla="*/ 25864457 w 26321657"/>
              <a:gd name="connsiteY9" fmla="*/ 6237514 h 16163066"/>
              <a:gd name="connsiteX10" fmla="*/ 26321657 w 26321657"/>
              <a:gd name="connsiteY10" fmla="*/ 1534886 h 16163066"/>
              <a:gd name="connsiteX11" fmla="*/ 22239514 w 26321657"/>
              <a:gd name="connsiteY11" fmla="*/ 0 h 16163066"/>
              <a:gd name="connsiteX12" fmla="*/ 13944600 w 26321657"/>
              <a:gd name="connsiteY12" fmla="*/ 489857 h 16163066"/>
              <a:gd name="connsiteX13" fmla="*/ 7053943 w 26321657"/>
              <a:gd name="connsiteY13" fmla="*/ 718457 h 16163066"/>
              <a:gd name="connsiteX14" fmla="*/ 1861457 w 26321657"/>
              <a:gd name="connsiteY14" fmla="*/ 1763486 h 16163066"/>
              <a:gd name="connsiteX15" fmla="*/ 0 w 26321657"/>
              <a:gd name="connsiteY15" fmla="*/ 6694714 h 16163066"/>
              <a:gd name="connsiteX16" fmla="*/ 130629 w 26321657"/>
              <a:gd name="connsiteY16" fmla="*/ 7119257 h 16163066"/>
              <a:gd name="connsiteX17" fmla="*/ 1404257 w 26321657"/>
              <a:gd name="connsiteY17" fmla="*/ 13324114 h 16163066"/>
              <a:gd name="connsiteX18" fmla="*/ 1600200 w 26321657"/>
              <a:gd name="connsiteY18" fmla="*/ 13716000 h 16163066"/>
              <a:gd name="connsiteX19" fmla="*/ 3951514 w 26321657"/>
              <a:gd name="connsiteY19" fmla="*/ 15936686 h 16163066"/>
              <a:gd name="connsiteX20" fmla="*/ 4245429 w 26321657"/>
              <a:gd name="connsiteY20" fmla="*/ 15936686 h 16163066"/>
              <a:gd name="connsiteX21" fmla="*/ 5682343 w 26321657"/>
              <a:gd name="connsiteY21" fmla="*/ 15740743 h 16163066"/>
              <a:gd name="connsiteX22" fmla="*/ 5355772 w 26321657"/>
              <a:gd name="connsiteY22" fmla="*/ 15185572 h 16163066"/>
              <a:gd name="connsiteX23" fmla="*/ 5290457 w 26321657"/>
              <a:gd name="connsiteY23" fmla="*/ 15185572 h 16163066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506686 w 26321657"/>
              <a:gd name="connsiteY3" fmla="*/ 10874829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3265714 w 26321657"/>
              <a:gd name="connsiteY3" fmla="*/ 14761029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931229 w 26321657"/>
              <a:gd name="connsiteY4" fmla="*/ 5388428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5159828 w 26321657"/>
              <a:gd name="connsiteY4" fmla="*/ 56823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767942 w 26321657"/>
              <a:gd name="connsiteY4" fmla="*/ 59436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65913 w 26321657"/>
              <a:gd name="connsiteY4" fmla="*/ 5976257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65913 w 26321657"/>
              <a:gd name="connsiteY4" fmla="*/ 5976257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419629"/>
              <a:gd name="connsiteY0" fmla="*/ 15185572 h 16720457"/>
              <a:gd name="connsiteX1" fmla="*/ 5682343 w 26419629"/>
              <a:gd name="connsiteY1" fmla="*/ 16720457 h 16720457"/>
              <a:gd name="connsiteX2" fmla="*/ 5584372 w 26419629"/>
              <a:gd name="connsiteY2" fmla="*/ 15871372 h 16720457"/>
              <a:gd name="connsiteX3" fmla="*/ 4604657 w 26419629"/>
              <a:gd name="connsiteY3" fmla="*/ 14238515 h 16720457"/>
              <a:gd name="connsiteX4" fmla="*/ 4865913 w 26419629"/>
              <a:gd name="connsiteY4" fmla="*/ 5976257 h 16720457"/>
              <a:gd name="connsiteX5" fmla="*/ 6727372 w 26419629"/>
              <a:gd name="connsiteY5" fmla="*/ 5225143 h 16720457"/>
              <a:gd name="connsiteX6" fmla="*/ 10972800 w 26419629"/>
              <a:gd name="connsiteY6" fmla="*/ 4931229 h 16720457"/>
              <a:gd name="connsiteX7" fmla="*/ 17961429 w 26419629"/>
              <a:gd name="connsiteY7" fmla="*/ 4800600 h 16720457"/>
              <a:gd name="connsiteX8" fmla="*/ 23578457 w 26419629"/>
              <a:gd name="connsiteY8" fmla="*/ 5355772 h 16720457"/>
              <a:gd name="connsiteX9" fmla="*/ 26419629 w 26419629"/>
              <a:gd name="connsiteY9" fmla="*/ 7086600 h 16720457"/>
              <a:gd name="connsiteX10" fmla="*/ 25864457 w 26419629"/>
              <a:gd name="connsiteY10" fmla="*/ 6237514 h 16720457"/>
              <a:gd name="connsiteX11" fmla="*/ 26321657 w 26419629"/>
              <a:gd name="connsiteY11" fmla="*/ 1534886 h 16720457"/>
              <a:gd name="connsiteX12" fmla="*/ 22239514 w 26419629"/>
              <a:gd name="connsiteY12" fmla="*/ 0 h 16720457"/>
              <a:gd name="connsiteX13" fmla="*/ 13944600 w 26419629"/>
              <a:gd name="connsiteY13" fmla="*/ 489857 h 16720457"/>
              <a:gd name="connsiteX14" fmla="*/ 7053943 w 26419629"/>
              <a:gd name="connsiteY14" fmla="*/ 718457 h 16720457"/>
              <a:gd name="connsiteX15" fmla="*/ 1861457 w 26419629"/>
              <a:gd name="connsiteY15" fmla="*/ 1763486 h 16720457"/>
              <a:gd name="connsiteX16" fmla="*/ 0 w 26419629"/>
              <a:gd name="connsiteY16" fmla="*/ 6694714 h 16720457"/>
              <a:gd name="connsiteX17" fmla="*/ 130629 w 26419629"/>
              <a:gd name="connsiteY17" fmla="*/ 7119257 h 16720457"/>
              <a:gd name="connsiteX18" fmla="*/ 1404257 w 26419629"/>
              <a:gd name="connsiteY18" fmla="*/ 13324114 h 16720457"/>
              <a:gd name="connsiteX19" fmla="*/ 1600200 w 26419629"/>
              <a:gd name="connsiteY19" fmla="*/ 13716000 h 16720457"/>
              <a:gd name="connsiteX20" fmla="*/ 3951514 w 26419629"/>
              <a:gd name="connsiteY20" fmla="*/ 15936686 h 16720457"/>
              <a:gd name="connsiteX21" fmla="*/ 4245429 w 26419629"/>
              <a:gd name="connsiteY21" fmla="*/ 15936686 h 16720457"/>
              <a:gd name="connsiteX22" fmla="*/ 5682343 w 26419629"/>
              <a:gd name="connsiteY22" fmla="*/ 15740743 h 16720457"/>
              <a:gd name="connsiteX23" fmla="*/ 5355772 w 26419629"/>
              <a:gd name="connsiteY23" fmla="*/ 15185572 h 16720457"/>
              <a:gd name="connsiteX24" fmla="*/ 5290457 w 26419629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17961429 w 27179288"/>
              <a:gd name="connsiteY7" fmla="*/ 4800600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23153913 w 27179288"/>
              <a:gd name="connsiteY7" fmla="*/ 5029200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4434458 w 27179288"/>
              <a:gd name="connsiteY6" fmla="*/ 4049486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8124715 w 27179288"/>
              <a:gd name="connsiteY6" fmla="*/ 5127172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8124715 w 27179288"/>
              <a:gd name="connsiteY6" fmla="*/ 5127172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22402802 w 27179288"/>
              <a:gd name="connsiteY6" fmla="*/ 4310743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30400 w 27179288"/>
              <a:gd name="connsiteY5" fmla="*/ 49965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34457 w 27179288"/>
              <a:gd name="connsiteY5" fmla="*/ 42780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63057 w 27179288"/>
              <a:gd name="connsiteY5" fmla="*/ 47679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63057 w 27179288"/>
              <a:gd name="connsiteY5" fmla="*/ 47679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721458 w 27179288"/>
              <a:gd name="connsiteY6" fmla="*/ 5486400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858999 w 27179288"/>
              <a:gd name="connsiteY5" fmla="*/ 4637315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00598 w 27179288"/>
              <a:gd name="connsiteY4" fmla="*/ 5780314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2010913 w 27179288"/>
              <a:gd name="connsiteY5" fmla="*/ 5519057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62227 w 27179288"/>
              <a:gd name="connsiteY5" fmla="*/ 5323114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62229 w 27179288"/>
              <a:gd name="connsiteY5" fmla="*/ 5682342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427542 w 27179288"/>
              <a:gd name="connsiteY5" fmla="*/ 5257800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3951514 w 27179288"/>
              <a:gd name="connsiteY3" fmla="*/ 139772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441371 w 27179288"/>
              <a:gd name="connsiteY3" fmla="*/ 14075229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441371 w 27179288"/>
              <a:gd name="connsiteY3" fmla="*/ 14075229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343400 w 27179288"/>
              <a:gd name="connsiteY3" fmla="*/ 14859001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231601 w 27179288"/>
              <a:gd name="connsiteY5" fmla="*/ 58129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62228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94886 w 27179288"/>
              <a:gd name="connsiteY5" fmla="*/ 5682343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4898570 w 27179288"/>
              <a:gd name="connsiteY4" fmla="*/ 7162800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4953161 w 27179288"/>
              <a:gd name="connsiteY4" fmla="*/ 7190096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4064504 w 27487351"/>
              <a:gd name="connsiteY4" fmla="*/ 59164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082143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0831446 w 27487351"/>
              <a:gd name="connsiteY4" fmla="*/ 5753180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56189 w 27487351"/>
              <a:gd name="connsiteY4" fmla="*/ 60144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56189 w 27487351"/>
              <a:gd name="connsiteY4" fmla="*/ 60144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4423731 w 27487351"/>
              <a:gd name="connsiteY4" fmla="*/ 63736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509331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019474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215417 w 27487351"/>
              <a:gd name="connsiteY4" fmla="*/ 63736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1909131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88845 w 27487351"/>
              <a:gd name="connsiteY4" fmla="*/ 62430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88845 w 27487351"/>
              <a:gd name="connsiteY4" fmla="*/ 62430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995084 w 27487351"/>
              <a:gd name="connsiteY10" fmla="*/ 70648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7366686 w 29489399"/>
              <a:gd name="connsiteY5" fmla="*/ 804454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7236057 w 29489399"/>
              <a:gd name="connsiteY5" fmla="*/ 758734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6909485 w 29489399"/>
              <a:gd name="connsiteY5" fmla="*/ 7064829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660245 w 29489399"/>
              <a:gd name="connsiteY4" fmla="*/ 6308352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833257 w 29489399"/>
              <a:gd name="connsiteY3" fmla="*/ 16143515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06685 w 29489399"/>
              <a:gd name="connsiteY3" fmla="*/ 160128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7467759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376057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376057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40988 w 29489399"/>
              <a:gd name="connsiteY4" fmla="*/ 6602268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800601 w 29489399"/>
              <a:gd name="connsiteY3" fmla="*/ 16502744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147458 w 29489399"/>
              <a:gd name="connsiteY3" fmla="*/ 16470087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62236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573645 w 29489399"/>
              <a:gd name="connsiteY4" fmla="*/ 6667581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855188 w 29489399"/>
              <a:gd name="connsiteY4" fmla="*/ 7059466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85816 w 29489399"/>
              <a:gd name="connsiteY4" fmla="*/ 689618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3879283 w 29489399"/>
              <a:gd name="connsiteY5" fmla="*/ 5464630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5381512 w 29489399"/>
              <a:gd name="connsiteY5" fmla="*/ 5954487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5381512 w 29489399"/>
              <a:gd name="connsiteY5" fmla="*/ 5954487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57497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57497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444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369141 w 29489399"/>
              <a:gd name="connsiteY5" fmla="*/ 60198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6125716 w 29489399"/>
              <a:gd name="connsiteY6" fmla="*/ 7946570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8803601 w 29489399"/>
              <a:gd name="connsiteY6" fmla="*/ 8762999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8999543 w 29489399"/>
              <a:gd name="connsiteY6" fmla="*/ 9220199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26588 w 29489399"/>
              <a:gd name="connsiteY4" fmla="*/ 79085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12338 w 29489399"/>
              <a:gd name="connsiteY4" fmla="*/ 80038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12338 w 29489399"/>
              <a:gd name="connsiteY4" fmla="*/ 80038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59938 w 29489399"/>
              <a:gd name="connsiteY4" fmla="*/ 77180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83738 w 29489399"/>
              <a:gd name="connsiteY4" fmla="*/ 79466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569438 w 29489399"/>
              <a:gd name="connsiteY4" fmla="*/ 86896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489399" h="18004971">
                <a:moveTo>
                  <a:pt x="5290457" y="16470086"/>
                </a:moveTo>
                <a:lnTo>
                  <a:pt x="5682343" y="18004971"/>
                </a:lnTo>
                <a:lnTo>
                  <a:pt x="5584372" y="17155886"/>
                </a:lnTo>
                <a:cubicBezTo>
                  <a:pt x="5584372" y="18745200"/>
                  <a:pt x="6694716" y="17297402"/>
                  <a:pt x="4735287" y="16470087"/>
                </a:cubicBezTo>
                <a:cubicBezTo>
                  <a:pt x="4604655" y="16655143"/>
                  <a:pt x="3880915" y="13220781"/>
                  <a:pt x="4569438" y="8689602"/>
                </a:cubicBezTo>
                <a:cubicBezTo>
                  <a:pt x="5189921" y="7573817"/>
                  <a:pt x="4550228" y="6531430"/>
                  <a:pt x="14009912" y="6444344"/>
                </a:cubicBezTo>
                <a:cubicBezTo>
                  <a:pt x="25276630" y="6237516"/>
                  <a:pt x="26321661" y="8284027"/>
                  <a:pt x="29228144" y="9154885"/>
                </a:cubicBezTo>
                <a:lnTo>
                  <a:pt x="26419626" y="9971315"/>
                </a:lnTo>
                <a:lnTo>
                  <a:pt x="27170741" y="8795657"/>
                </a:lnTo>
                <a:cubicBezTo>
                  <a:pt x="27279598" y="8817428"/>
                  <a:pt x="26310772" y="8349343"/>
                  <a:pt x="26419629" y="8371114"/>
                </a:cubicBezTo>
                <a:lnTo>
                  <a:pt x="29489399" y="7097485"/>
                </a:lnTo>
                <a:lnTo>
                  <a:pt x="26321657" y="2819400"/>
                </a:lnTo>
                <a:lnTo>
                  <a:pt x="22239514" y="1284514"/>
                </a:lnTo>
                <a:lnTo>
                  <a:pt x="13944600" y="1774371"/>
                </a:lnTo>
                <a:lnTo>
                  <a:pt x="7053943" y="2002971"/>
                </a:lnTo>
                <a:lnTo>
                  <a:pt x="1455057" y="0"/>
                </a:lnTo>
                <a:lnTo>
                  <a:pt x="0" y="7979228"/>
                </a:lnTo>
                <a:cubicBezTo>
                  <a:pt x="101706" y="8386049"/>
                  <a:pt x="2761" y="8275903"/>
                  <a:pt x="130629" y="8403771"/>
                </a:cubicBezTo>
                <a:lnTo>
                  <a:pt x="1404257" y="14608628"/>
                </a:lnTo>
                <a:lnTo>
                  <a:pt x="1600200" y="15000514"/>
                </a:lnTo>
                <a:lnTo>
                  <a:pt x="3951514" y="17221200"/>
                </a:lnTo>
                <a:lnTo>
                  <a:pt x="4245429" y="17221200"/>
                </a:lnTo>
                <a:lnTo>
                  <a:pt x="5682343" y="17025257"/>
                </a:lnTo>
                <a:lnTo>
                  <a:pt x="5355772" y="16470086"/>
                </a:lnTo>
                <a:lnTo>
                  <a:pt x="5290457" y="16470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object 2">
            <a:extLst>
              <a:ext uri="{FF2B5EF4-FFF2-40B4-BE49-F238E27FC236}">
                <a16:creationId xmlns:a16="http://schemas.microsoft.com/office/drawing/2014/main" id="{C1631495-E28D-A41B-183D-905CB79F046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rcRect l="78806" t="3593" r="5654" b="73087"/>
          <a:stretch/>
        </p:blipFill>
        <p:spPr>
          <a:xfrm>
            <a:off x="15843250" y="530816"/>
            <a:ext cx="3124200" cy="2961684"/>
          </a:xfrm>
          <a:prstGeom prst="rect">
            <a:avLst/>
          </a:prstGeom>
          <a:ln>
            <a:noFill/>
          </a:ln>
        </p:spPr>
      </p:pic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16221395" y="1180689"/>
            <a:ext cx="2265045" cy="1907539"/>
            <a:chOff x="16221395" y="1180689"/>
            <a:chExt cx="2265045" cy="1907539"/>
          </a:xfrm>
        </p:grpSpPr>
        <p:pic>
          <p:nvPicPr>
            <p:cNvPr id="6" name="object 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52311" y="1192517"/>
              <a:ext cx="1598485" cy="1598474"/>
            </a:xfrm>
            <a:prstGeom prst="rect">
              <a:avLst/>
            </a:prstGeom>
          </p:spPr>
        </p:pic>
        <p:pic>
          <p:nvPicPr>
            <p:cNvPr id="7" name="object 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94752" y="1180689"/>
              <a:ext cx="1867865" cy="1907193"/>
            </a:xfrm>
            <a:prstGeom prst="rect">
              <a:avLst/>
            </a:prstGeom>
          </p:spPr>
        </p:pic>
        <p:pic>
          <p:nvPicPr>
            <p:cNvPr id="8" name="object 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09284" y="1840819"/>
              <a:ext cx="176759" cy="168214"/>
            </a:xfrm>
            <a:prstGeom prst="rect">
              <a:avLst/>
            </a:prstGeom>
          </p:spPr>
        </p:pic>
        <p:pic>
          <p:nvPicPr>
            <p:cNvPr id="9" name="object 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21395" y="1840819"/>
              <a:ext cx="176759" cy="168214"/>
            </a:xfrm>
            <a:prstGeom prst="rect">
              <a:avLst/>
            </a:prstGeom>
          </p:spPr>
        </p:pic>
      </p:grpSp>
      <p:sp>
        <p:nvSpPr>
          <p:cNvPr id="20" name="object 5">
            <a:extLst>
              <a:ext uri="{FF2B5EF4-FFF2-40B4-BE49-F238E27FC236}">
                <a16:creationId xmlns:a16="http://schemas.microsoft.com/office/drawing/2014/main" id="{6CBD7B43-2989-8593-F6F0-DAF215957C0F}"/>
              </a:ext>
            </a:extLst>
          </p:cNvPr>
          <p:cNvSpPr txBox="1">
            <a:spLocks/>
          </p:cNvSpPr>
          <p:nvPr/>
        </p:nvSpPr>
        <p:spPr>
          <a:xfrm>
            <a:off x="1576704" y="10566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1" i="0" u="none" strike="noStrike" kern="0" cap="none" spc="-2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Slide</a:t>
            </a:r>
            <a:r>
              <a:rPr kumimoji="0" lang="en-US" sz="7400" b="1" i="0" u="none" strike="noStrike" kern="0" cap="none" spc="-3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7400" b="1" i="0" u="none" strike="noStrike" kern="0" cap="none" spc="-6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name</a:t>
            </a:r>
            <a:endParaRPr kumimoji="0" lang="en-US" sz="7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78B62FB-82F4-15CA-324B-FA7C26C64072}"/>
              </a:ext>
            </a:extLst>
          </p:cNvPr>
          <p:cNvSpPr txBox="1">
            <a:spLocks/>
          </p:cNvSpPr>
          <p:nvPr/>
        </p:nvSpPr>
        <p:spPr>
          <a:xfrm>
            <a:off x="1424304" y="4787900"/>
            <a:ext cx="8174355" cy="55241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>
            <a:lvl1pPr marL="0">
              <a:defRPr sz="295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00660" marR="3045460" indent="-188595">
              <a:lnSpc>
                <a:spcPct val="111800"/>
              </a:lnSpc>
              <a:spcBef>
                <a:spcPts val="95"/>
              </a:spcBef>
              <a:buFontTx/>
              <a:buChar char="•"/>
              <a:tabLst>
                <a:tab pos="200660" algn="l"/>
              </a:tabLst>
            </a:pPr>
            <a:r>
              <a:rPr lang="en-US" dirty="0"/>
              <a:t>How</a:t>
            </a:r>
            <a:r>
              <a:rPr lang="en-US" spc="-1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summarize</a:t>
            </a:r>
            <a:r>
              <a:rPr lang="en-US" spc="-5" dirty="0"/>
              <a:t> </a:t>
            </a:r>
            <a:r>
              <a:rPr lang="en-US" dirty="0"/>
              <a:t>your</a:t>
            </a:r>
            <a:r>
              <a:rPr lang="en-US" spc="-5" dirty="0"/>
              <a:t> </a:t>
            </a:r>
            <a:r>
              <a:rPr lang="en-US" dirty="0"/>
              <a:t>project;</a:t>
            </a:r>
            <a:r>
              <a:rPr lang="en-US" spc="-5" dirty="0"/>
              <a:t> </a:t>
            </a:r>
            <a:r>
              <a:rPr lang="en-US" spc="-10" dirty="0"/>
              <a:t>disciplinary </a:t>
            </a:r>
            <a:r>
              <a:rPr lang="en-US" dirty="0"/>
              <a:t>styles</a:t>
            </a:r>
            <a:r>
              <a:rPr lang="en-US" spc="-20" dirty="0"/>
              <a:t> </a:t>
            </a:r>
            <a:r>
              <a:rPr lang="en-US" dirty="0"/>
              <a:t>and</a:t>
            </a:r>
            <a:r>
              <a:rPr lang="en-US" spc="-10" dirty="0"/>
              <a:t> </a:t>
            </a:r>
            <a:r>
              <a:rPr lang="en-US" dirty="0"/>
              <a:t>avoiding</a:t>
            </a:r>
            <a:r>
              <a:rPr lang="en-US" spc="-10" dirty="0"/>
              <a:t> jargon</a:t>
            </a:r>
          </a:p>
          <a:p>
            <a:pPr marL="201295" indent="-188595">
              <a:spcBef>
                <a:spcPts val="415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Showcase</a:t>
            </a:r>
            <a:r>
              <a:rPr lang="en-US" spc="-10" dirty="0"/>
              <a:t> </a:t>
            </a:r>
            <a:r>
              <a:rPr lang="en-US" dirty="0"/>
              <a:t>progress:</a:t>
            </a:r>
            <a:r>
              <a:rPr lang="en-US" spc="-5" dirty="0"/>
              <a:t> </a:t>
            </a:r>
            <a:r>
              <a:rPr lang="en-US" dirty="0"/>
              <a:t>Drafts,</a:t>
            </a:r>
            <a:r>
              <a:rPr lang="en-US" spc="-5" dirty="0"/>
              <a:t> </a:t>
            </a:r>
            <a:r>
              <a:rPr lang="en-US" dirty="0"/>
              <a:t>concepts,</a:t>
            </a:r>
            <a:r>
              <a:rPr lang="en-US" spc="-5" dirty="0"/>
              <a:t> </a:t>
            </a:r>
            <a:r>
              <a:rPr lang="en-US" dirty="0"/>
              <a:t>final</a:t>
            </a:r>
            <a:r>
              <a:rPr lang="en-US" spc="-5" dirty="0"/>
              <a:t> </a:t>
            </a:r>
            <a:r>
              <a:rPr lang="en-US" spc="-10" dirty="0"/>
              <a:t>version.</a:t>
            </a:r>
          </a:p>
          <a:p>
            <a:pPr marL="201295" indent="-188595">
              <a:spcBef>
                <a:spcPts val="415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</a:t>
            </a:r>
            <a:r>
              <a:rPr lang="en-US" spc="-15" dirty="0"/>
              <a:t> </a:t>
            </a:r>
            <a:r>
              <a:rPr lang="en-US" dirty="0"/>
              <a:t>off</a:t>
            </a:r>
            <a:r>
              <a:rPr lang="en-US" spc="-15" dirty="0"/>
              <a:t> </a:t>
            </a:r>
            <a:r>
              <a:rPr lang="en-US" dirty="0"/>
              <a:t>inspirations:</a:t>
            </a:r>
            <a:r>
              <a:rPr lang="en-US" spc="-10" dirty="0"/>
              <a:t> </a:t>
            </a:r>
            <a:r>
              <a:rPr lang="en-US" dirty="0"/>
              <a:t>Mood</a:t>
            </a:r>
            <a:r>
              <a:rPr lang="en-US" spc="-15" dirty="0"/>
              <a:t> </a:t>
            </a:r>
            <a:r>
              <a:rPr lang="en-US" dirty="0"/>
              <a:t>boards</a:t>
            </a:r>
            <a:r>
              <a:rPr lang="en-US" spc="-10" dirty="0"/>
              <a:t> </a:t>
            </a:r>
            <a:r>
              <a:rPr lang="en-US" dirty="0"/>
              <a:t>or</a:t>
            </a:r>
            <a:r>
              <a:rPr lang="en-US" spc="-15" dirty="0"/>
              <a:t> </a:t>
            </a:r>
            <a:r>
              <a:rPr lang="en-US" spc="-10" dirty="0"/>
              <a:t>diagrams</a:t>
            </a:r>
          </a:p>
          <a:p>
            <a:pPr marL="201295" indent="-188595">
              <a:spcBef>
                <a:spcPts val="420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Showcase</a:t>
            </a:r>
            <a:r>
              <a:rPr lang="en-US" spc="-10" dirty="0"/>
              <a:t> </a:t>
            </a:r>
            <a:r>
              <a:rPr lang="en-US" dirty="0"/>
              <a:t>visuals of game: Screenshots, videos, link to </a:t>
            </a:r>
            <a:r>
              <a:rPr lang="en-US" spc="-20" dirty="0"/>
              <a:t>demo</a:t>
            </a:r>
          </a:p>
          <a:p>
            <a:pPr marL="200660" marR="2402205" indent="-188595">
              <a:lnSpc>
                <a:spcPts val="3960"/>
              </a:lnSpc>
              <a:spcBef>
                <a:spcPts val="95"/>
              </a:spcBef>
              <a:buFontTx/>
              <a:buChar char="•"/>
              <a:tabLst>
                <a:tab pos="200660" algn="l"/>
              </a:tabLst>
            </a:pPr>
            <a:r>
              <a:rPr lang="en-US" dirty="0"/>
              <a:t>Note:</a:t>
            </a:r>
            <a:r>
              <a:rPr lang="en-US" spc="-70" dirty="0"/>
              <a:t> </a:t>
            </a:r>
            <a:r>
              <a:rPr lang="en-US" dirty="0"/>
              <a:t>The</a:t>
            </a:r>
            <a:r>
              <a:rPr lang="en-US" spc="-10" dirty="0"/>
              <a:t> </a:t>
            </a:r>
            <a:r>
              <a:rPr lang="en-US" dirty="0"/>
              <a:t>Golden</a:t>
            </a:r>
            <a:r>
              <a:rPr lang="en-US" spc="-15" dirty="0"/>
              <a:t> </a:t>
            </a:r>
            <a:r>
              <a:rPr lang="en-US" dirty="0"/>
              <a:t>rectangle</a:t>
            </a:r>
            <a:r>
              <a:rPr lang="en-US" spc="-15" dirty="0"/>
              <a:t> </a:t>
            </a:r>
            <a:r>
              <a:rPr lang="en-US" dirty="0"/>
              <a:t>grid</a:t>
            </a:r>
            <a:r>
              <a:rPr lang="en-US" spc="-10" dirty="0"/>
              <a:t> </a:t>
            </a:r>
            <a:r>
              <a:rPr lang="en-US" dirty="0"/>
              <a:t>is</a:t>
            </a:r>
            <a:r>
              <a:rPr lang="en-US" spc="-15" dirty="0"/>
              <a:t> </a:t>
            </a:r>
            <a:r>
              <a:rPr lang="en-US" dirty="0"/>
              <a:t>optional</a:t>
            </a:r>
            <a:r>
              <a:rPr lang="en-US" spc="-10" dirty="0"/>
              <a:t> </a:t>
            </a:r>
            <a:r>
              <a:rPr lang="en-US" spc="-20" dirty="0"/>
              <a:t>(the </a:t>
            </a:r>
            <a:r>
              <a:rPr lang="en-US" dirty="0" err="1"/>
              <a:t>spiralling</a:t>
            </a:r>
            <a:r>
              <a:rPr lang="en-US" spc="-10" dirty="0"/>
              <a:t> </a:t>
            </a:r>
            <a:r>
              <a:rPr lang="en-US" dirty="0"/>
              <a:t>squares</a:t>
            </a:r>
            <a:r>
              <a:rPr lang="en-US" spc="-5" dirty="0"/>
              <a:t> </a:t>
            </a:r>
            <a:r>
              <a:rPr lang="en-US" dirty="0"/>
              <a:t>if</a:t>
            </a:r>
            <a:r>
              <a:rPr lang="en-US" spc="-5" dirty="0"/>
              <a:t> </a:t>
            </a:r>
            <a:r>
              <a:rPr lang="en-US" dirty="0"/>
              <a:t>you</a:t>
            </a:r>
            <a:r>
              <a:rPr lang="en-US" spc="-5" dirty="0"/>
              <a:t> </a:t>
            </a:r>
            <a:r>
              <a:rPr lang="en-US" dirty="0"/>
              <a:t>don’t</a:t>
            </a:r>
            <a:r>
              <a:rPr lang="en-US" spc="-5" dirty="0"/>
              <a:t> </a:t>
            </a:r>
            <a:r>
              <a:rPr lang="en-US" spc="-10" dirty="0"/>
              <a:t>know)</a:t>
            </a: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28236197-E853-D021-0EB0-222908FDA3F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1009" y="527983"/>
            <a:ext cx="19022695" cy="11750675"/>
          </a:xfrm>
          <a:custGeom>
            <a:avLst/>
            <a:gdLst/>
            <a:ahLst/>
            <a:cxnLst/>
            <a:rect l="l" t="t" r="r" b="b"/>
            <a:pathLst>
              <a:path w="19022695" h="11750675">
                <a:moveTo>
                  <a:pt x="13511096" y="8640700"/>
                </a:moveTo>
                <a:lnTo>
                  <a:pt x="13842814" y="8640700"/>
                </a:lnTo>
                <a:lnTo>
                  <a:pt x="13842814" y="8308982"/>
                </a:lnTo>
                <a:lnTo>
                  <a:pt x="13511096" y="8308982"/>
                </a:lnTo>
                <a:lnTo>
                  <a:pt x="13511096" y="8640700"/>
                </a:lnTo>
                <a:close/>
              </a:path>
              <a:path w="19022695" h="11750675">
                <a:moveTo>
                  <a:pt x="13511096" y="8986407"/>
                </a:moveTo>
                <a:lnTo>
                  <a:pt x="13842814" y="8986407"/>
                </a:lnTo>
                <a:lnTo>
                  <a:pt x="13842814" y="8654689"/>
                </a:lnTo>
                <a:lnTo>
                  <a:pt x="13511096" y="8654689"/>
                </a:lnTo>
                <a:lnTo>
                  <a:pt x="13511096" y="8986407"/>
                </a:lnTo>
                <a:close/>
              </a:path>
              <a:path w="19022695" h="11750675">
                <a:moveTo>
                  <a:pt x="13856813" y="8986407"/>
                </a:moveTo>
                <a:lnTo>
                  <a:pt x="14534238" y="8986407"/>
                </a:lnTo>
                <a:lnTo>
                  <a:pt x="14534238" y="8308982"/>
                </a:lnTo>
                <a:lnTo>
                  <a:pt x="13856813" y="8308982"/>
                </a:lnTo>
                <a:lnTo>
                  <a:pt x="13856813" y="8986407"/>
                </a:lnTo>
                <a:close/>
              </a:path>
              <a:path w="19022695" h="11750675">
                <a:moveTo>
                  <a:pt x="13511096" y="8294983"/>
                </a:moveTo>
                <a:lnTo>
                  <a:pt x="14534227" y="8294983"/>
                </a:lnTo>
                <a:lnTo>
                  <a:pt x="14534227" y="7271851"/>
                </a:lnTo>
                <a:lnTo>
                  <a:pt x="13511096" y="7271851"/>
                </a:lnTo>
                <a:lnTo>
                  <a:pt x="13511096" y="8294983"/>
                </a:lnTo>
                <a:close/>
              </a:path>
              <a:path w="19022695" h="11750675">
                <a:moveTo>
                  <a:pt x="11782541" y="8986407"/>
                </a:moveTo>
                <a:lnTo>
                  <a:pt x="13497096" y="8986407"/>
                </a:lnTo>
                <a:lnTo>
                  <a:pt x="13497096" y="7271851"/>
                </a:lnTo>
                <a:lnTo>
                  <a:pt x="11782541" y="7271851"/>
                </a:lnTo>
                <a:lnTo>
                  <a:pt x="11782541" y="8986407"/>
                </a:lnTo>
                <a:close/>
              </a:path>
              <a:path w="19022695" h="11750675">
                <a:moveTo>
                  <a:pt x="11782541" y="11745694"/>
                </a:moveTo>
                <a:lnTo>
                  <a:pt x="14527829" y="11745694"/>
                </a:lnTo>
                <a:lnTo>
                  <a:pt x="14527829" y="9000406"/>
                </a:lnTo>
                <a:lnTo>
                  <a:pt x="11782541" y="9000406"/>
                </a:lnTo>
                <a:lnTo>
                  <a:pt x="11782541" y="11745694"/>
                </a:lnTo>
                <a:close/>
              </a:path>
              <a:path w="19022695" h="11750675">
                <a:moveTo>
                  <a:pt x="14548227" y="11745694"/>
                </a:moveTo>
                <a:lnTo>
                  <a:pt x="19022070" y="11745694"/>
                </a:lnTo>
                <a:lnTo>
                  <a:pt x="19022070" y="7271851"/>
                </a:lnTo>
                <a:lnTo>
                  <a:pt x="14548227" y="7271851"/>
                </a:lnTo>
                <a:lnTo>
                  <a:pt x="14548227" y="11745694"/>
                </a:lnTo>
                <a:close/>
              </a:path>
              <a:path w="19022695" h="11750675">
                <a:moveTo>
                  <a:pt x="11764228" y="7257852"/>
                </a:moveTo>
                <a:lnTo>
                  <a:pt x="19022080" y="7257852"/>
                </a:lnTo>
                <a:lnTo>
                  <a:pt x="19022080" y="0"/>
                </a:lnTo>
                <a:lnTo>
                  <a:pt x="11764228" y="0"/>
                </a:lnTo>
                <a:lnTo>
                  <a:pt x="11764228" y="7257852"/>
                </a:lnTo>
                <a:close/>
              </a:path>
              <a:path w="19022695" h="11750675">
                <a:moveTo>
                  <a:pt x="0" y="11750218"/>
                </a:moveTo>
                <a:lnTo>
                  <a:pt x="11750218" y="11750218"/>
                </a:lnTo>
                <a:lnTo>
                  <a:pt x="11750218" y="0"/>
                </a:lnTo>
                <a:lnTo>
                  <a:pt x="0" y="0"/>
                </a:lnTo>
                <a:lnTo>
                  <a:pt x="0" y="11750218"/>
                </a:lnTo>
                <a:close/>
              </a:path>
            </a:pathLst>
          </a:custGeom>
          <a:ln w="13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0B85AE5B-88CD-539B-B8E9-8EEAF1D68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5">
            <a:extLst>
              <a:ext uri="{FF2B5EF4-FFF2-40B4-BE49-F238E27FC236}">
                <a16:creationId xmlns:a16="http://schemas.microsoft.com/office/drawing/2014/main" id="{8896ED61-4E6B-9412-6645-59D3A8F3E39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24304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1" i="0" u="none" strike="noStrike" kern="0" cap="none" spc="-2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Slide</a:t>
            </a:r>
            <a:r>
              <a:rPr kumimoji="0" lang="en-US" sz="7400" b="1" i="0" u="none" strike="noStrike" kern="0" cap="none" spc="-3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7400" b="1" i="0" u="none" strike="noStrike" kern="0" cap="none" spc="-6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name</a:t>
            </a:r>
            <a:endParaRPr kumimoji="0" lang="en-US" sz="7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283D7C2B-84A8-9D43-AB43-B0B0E0D083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57880" y="530816"/>
            <a:ext cx="2604770" cy="2565400"/>
          </a:xfrm>
          <a:custGeom>
            <a:avLst/>
            <a:gdLst/>
            <a:ahLst/>
            <a:cxnLst/>
            <a:rect l="l" t="t" r="r" b="b"/>
            <a:pathLst>
              <a:path w="2604769" h="2565400">
                <a:moveTo>
                  <a:pt x="1260716" y="2463800"/>
                </a:moveTo>
                <a:lnTo>
                  <a:pt x="1219111" y="2438400"/>
                </a:lnTo>
                <a:lnTo>
                  <a:pt x="1179283" y="2413000"/>
                </a:lnTo>
                <a:lnTo>
                  <a:pt x="1141247" y="2387600"/>
                </a:lnTo>
                <a:lnTo>
                  <a:pt x="1105039" y="2362200"/>
                </a:lnTo>
                <a:lnTo>
                  <a:pt x="1070711" y="2324100"/>
                </a:lnTo>
                <a:lnTo>
                  <a:pt x="1038288" y="2298700"/>
                </a:lnTo>
                <a:lnTo>
                  <a:pt x="1007808" y="2260600"/>
                </a:lnTo>
                <a:lnTo>
                  <a:pt x="979297" y="2222500"/>
                </a:lnTo>
                <a:lnTo>
                  <a:pt x="952817" y="2197100"/>
                </a:lnTo>
                <a:lnTo>
                  <a:pt x="928370" y="2159000"/>
                </a:lnTo>
                <a:lnTo>
                  <a:pt x="906018" y="2108200"/>
                </a:lnTo>
                <a:lnTo>
                  <a:pt x="885786" y="2070100"/>
                </a:lnTo>
                <a:lnTo>
                  <a:pt x="867702" y="2032000"/>
                </a:lnTo>
                <a:lnTo>
                  <a:pt x="851827" y="1993900"/>
                </a:lnTo>
                <a:lnTo>
                  <a:pt x="838174" y="1943100"/>
                </a:lnTo>
                <a:lnTo>
                  <a:pt x="826782" y="1905000"/>
                </a:lnTo>
                <a:lnTo>
                  <a:pt x="817689" y="1854200"/>
                </a:lnTo>
                <a:lnTo>
                  <a:pt x="810933" y="1816100"/>
                </a:lnTo>
                <a:lnTo>
                  <a:pt x="806551" y="1765300"/>
                </a:lnTo>
                <a:lnTo>
                  <a:pt x="804583" y="1727200"/>
                </a:lnTo>
                <a:lnTo>
                  <a:pt x="804697" y="1714500"/>
                </a:lnTo>
                <a:lnTo>
                  <a:pt x="804824" y="1701800"/>
                </a:lnTo>
                <a:lnTo>
                  <a:pt x="804938" y="1689100"/>
                </a:lnTo>
                <a:lnTo>
                  <a:pt x="807999" y="1638300"/>
                </a:lnTo>
                <a:lnTo>
                  <a:pt x="813473" y="1587500"/>
                </a:lnTo>
                <a:lnTo>
                  <a:pt x="821486" y="1536700"/>
                </a:lnTo>
                <a:lnTo>
                  <a:pt x="832091" y="1498600"/>
                </a:lnTo>
                <a:lnTo>
                  <a:pt x="845312" y="1447800"/>
                </a:lnTo>
                <a:lnTo>
                  <a:pt x="861199" y="1409700"/>
                </a:lnTo>
                <a:lnTo>
                  <a:pt x="879779" y="1358900"/>
                </a:lnTo>
                <a:lnTo>
                  <a:pt x="902525" y="1320800"/>
                </a:lnTo>
                <a:lnTo>
                  <a:pt x="927722" y="1270000"/>
                </a:lnTo>
                <a:lnTo>
                  <a:pt x="955243" y="1231900"/>
                </a:lnTo>
                <a:lnTo>
                  <a:pt x="984986" y="1193800"/>
                </a:lnTo>
                <a:lnTo>
                  <a:pt x="1016812" y="1155700"/>
                </a:lnTo>
                <a:lnTo>
                  <a:pt x="1050620" y="1117600"/>
                </a:lnTo>
                <a:lnTo>
                  <a:pt x="1086281" y="1079500"/>
                </a:lnTo>
                <a:lnTo>
                  <a:pt x="1123683" y="1054100"/>
                </a:lnTo>
                <a:lnTo>
                  <a:pt x="1162710" y="1016000"/>
                </a:lnTo>
                <a:lnTo>
                  <a:pt x="1203236" y="990600"/>
                </a:lnTo>
                <a:lnTo>
                  <a:pt x="1245158" y="965200"/>
                </a:lnTo>
                <a:lnTo>
                  <a:pt x="1234122" y="965200"/>
                </a:lnTo>
                <a:lnTo>
                  <a:pt x="1222971" y="952500"/>
                </a:lnTo>
                <a:lnTo>
                  <a:pt x="1200327" y="952500"/>
                </a:lnTo>
                <a:lnTo>
                  <a:pt x="1155788" y="927100"/>
                </a:lnTo>
                <a:lnTo>
                  <a:pt x="974166" y="876300"/>
                </a:lnTo>
                <a:lnTo>
                  <a:pt x="746391" y="876300"/>
                </a:lnTo>
                <a:lnTo>
                  <a:pt x="701687" y="889000"/>
                </a:lnTo>
                <a:lnTo>
                  <a:pt x="657479" y="889000"/>
                </a:lnTo>
                <a:lnTo>
                  <a:pt x="570979" y="914400"/>
                </a:lnTo>
                <a:lnTo>
                  <a:pt x="528866" y="939800"/>
                </a:lnTo>
                <a:lnTo>
                  <a:pt x="487641" y="952500"/>
                </a:lnTo>
                <a:lnTo>
                  <a:pt x="447395" y="977900"/>
                </a:lnTo>
                <a:lnTo>
                  <a:pt x="408216" y="990600"/>
                </a:lnTo>
                <a:lnTo>
                  <a:pt x="370217" y="1016000"/>
                </a:lnTo>
                <a:lnTo>
                  <a:pt x="333476" y="1041400"/>
                </a:lnTo>
                <a:lnTo>
                  <a:pt x="298094" y="1079500"/>
                </a:lnTo>
                <a:lnTo>
                  <a:pt x="264172" y="1104900"/>
                </a:lnTo>
                <a:lnTo>
                  <a:pt x="231800" y="1143000"/>
                </a:lnTo>
                <a:lnTo>
                  <a:pt x="201066" y="1168400"/>
                </a:lnTo>
                <a:lnTo>
                  <a:pt x="172072" y="1206500"/>
                </a:lnTo>
                <a:lnTo>
                  <a:pt x="144919" y="1244600"/>
                </a:lnTo>
                <a:lnTo>
                  <a:pt x="119697" y="1282700"/>
                </a:lnTo>
                <a:lnTo>
                  <a:pt x="96494" y="1333500"/>
                </a:lnTo>
                <a:lnTo>
                  <a:pt x="75412" y="1371600"/>
                </a:lnTo>
                <a:lnTo>
                  <a:pt x="56781" y="1409700"/>
                </a:lnTo>
                <a:lnTo>
                  <a:pt x="40855" y="1460500"/>
                </a:lnTo>
                <a:lnTo>
                  <a:pt x="27597" y="1511300"/>
                </a:lnTo>
                <a:lnTo>
                  <a:pt x="16954" y="1549400"/>
                </a:lnTo>
                <a:lnTo>
                  <a:pt x="8915" y="1600200"/>
                </a:lnTo>
                <a:lnTo>
                  <a:pt x="3429" y="1638300"/>
                </a:lnTo>
                <a:lnTo>
                  <a:pt x="469" y="1689100"/>
                </a:lnTo>
                <a:lnTo>
                  <a:pt x="355" y="1701800"/>
                </a:lnTo>
                <a:lnTo>
                  <a:pt x="228" y="1714500"/>
                </a:lnTo>
                <a:lnTo>
                  <a:pt x="114" y="1727200"/>
                </a:lnTo>
                <a:lnTo>
                  <a:pt x="0" y="1739900"/>
                </a:lnTo>
                <a:lnTo>
                  <a:pt x="1968" y="1778000"/>
                </a:lnTo>
                <a:lnTo>
                  <a:pt x="6350" y="1828800"/>
                </a:lnTo>
                <a:lnTo>
                  <a:pt x="13119" y="1866900"/>
                </a:lnTo>
                <a:lnTo>
                  <a:pt x="22225" y="1917700"/>
                </a:lnTo>
                <a:lnTo>
                  <a:pt x="33642" y="1955800"/>
                </a:lnTo>
                <a:lnTo>
                  <a:pt x="47320" y="2006600"/>
                </a:lnTo>
                <a:lnTo>
                  <a:pt x="63233" y="2044700"/>
                </a:lnTo>
                <a:lnTo>
                  <a:pt x="81343" y="2082800"/>
                </a:lnTo>
                <a:lnTo>
                  <a:pt x="101625" y="2120900"/>
                </a:lnTo>
                <a:lnTo>
                  <a:pt x="124028" y="2159000"/>
                </a:lnTo>
                <a:lnTo>
                  <a:pt x="148526" y="2197100"/>
                </a:lnTo>
                <a:lnTo>
                  <a:pt x="175069" y="2235200"/>
                </a:lnTo>
                <a:lnTo>
                  <a:pt x="203644" y="2273300"/>
                </a:lnTo>
                <a:lnTo>
                  <a:pt x="234188" y="2311400"/>
                </a:lnTo>
                <a:lnTo>
                  <a:pt x="266687" y="2336800"/>
                </a:lnTo>
                <a:lnTo>
                  <a:pt x="301091" y="2374900"/>
                </a:lnTo>
                <a:lnTo>
                  <a:pt x="337375" y="2400300"/>
                </a:lnTo>
                <a:lnTo>
                  <a:pt x="375500" y="2425700"/>
                </a:lnTo>
                <a:lnTo>
                  <a:pt x="415429" y="2451100"/>
                </a:lnTo>
                <a:lnTo>
                  <a:pt x="457123" y="2476500"/>
                </a:lnTo>
                <a:lnTo>
                  <a:pt x="500545" y="2501900"/>
                </a:lnTo>
                <a:lnTo>
                  <a:pt x="596747" y="2527300"/>
                </a:lnTo>
                <a:lnTo>
                  <a:pt x="645477" y="2552700"/>
                </a:lnTo>
                <a:lnTo>
                  <a:pt x="694486" y="2552700"/>
                </a:lnTo>
                <a:lnTo>
                  <a:pt x="743635" y="2565400"/>
                </a:lnTo>
                <a:lnTo>
                  <a:pt x="987577" y="2565400"/>
                </a:lnTo>
                <a:lnTo>
                  <a:pt x="1128229" y="2527300"/>
                </a:lnTo>
                <a:lnTo>
                  <a:pt x="1173454" y="2501900"/>
                </a:lnTo>
                <a:lnTo>
                  <a:pt x="1217650" y="2489200"/>
                </a:lnTo>
                <a:lnTo>
                  <a:pt x="1260716" y="2463800"/>
                </a:lnTo>
                <a:close/>
              </a:path>
              <a:path w="2604769" h="2565400">
                <a:moveTo>
                  <a:pt x="1612252" y="1550911"/>
                </a:moveTo>
                <a:lnTo>
                  <a:pt x="1607997" y="1502511"/>
                </a:lnTo>
                <a:lnTo>
                  <a:pt x="1597901" y="1458798"/>
                </a:lnTo>
                <a:lnTo>
                  <a:pt x="1582407" y="1419618"/>
                </a:lnTo>
                <a:lnTo>
                  <a:pt x="1561985" y="1384782"/>
                </a:lnTo>
                <a:lnTo>
                  <a:pt x="1537131" y="1354137"/>
                </a:lnTo>
                <a:lnTo>
                  <a:pt x="1508290" y="1327480"/>
                </a:lnTo>
                <a:lnTo>
                  <a:pt x="1475943" y="1304671"/>
                </a:lnTo>
                <a:lnTo>
                  <a:pt x="1440573" y="1285519"/>
                </a:lnTo>
                <a:lnTo>
                  <a:pt x="1402626" y="1269847"/>
                </a:lnTo>
                <a:lnTo>
                  <a:pt x="1362595" y="1257503"/>
                </a:lnTo>
                <a:lnTo>
                  <a:pt x="1320952" y="1248295"/>
                </a:lnTo>
                <a:lnTo>
                  <a:pt x="1278153" y="1242060"/>
                </a:lnTo>
                <a:lnTo>
                  <a:pt x="1234668" y="1238618"/>
                </a:lnTo>
                <a:lnTo>
                  <a:pt x="1190980" y="1237805"/>
                </a:lnTo>
                <a:lnTo>
                  <a:pt x="1147572" y="1239443"/>
                </a:lnTo>
                <a:lnTo>
                  <a:pt x="1104887" y="1243355"/>
                </a:lnTo>
                <a:lnTo>
                  <a:pt x="1063409" y="1249387"/>
                </a:lnTo>
                <a:lnTo>
                  <a:pt x="1023607" y="1257350"/>
                </a:lnTo>
                <a:lnTo>
                  <a:pt x="985951" y="1267066"/>
                </a:lnTo>
                <a:lnTo>
                  <a:pt x="985951" y="1550911"/>
                </a:lnTo>
                <a:lnTo>
                  <a:pt x="1612252" y="1550911"/>
                </a:lnTo>
                <a:close/>
              </a:path>
              <a:path w="2604769" h="2565400">
                <a:moveTo>
                  <a:pt x="2073440" y="850900"/>
                </a:moveTo>
                <a:lnTo>
                  <a:pt x="2072373" y="812800"/>
                </a:lnTo>
                <a:lnTo>
                  <a:pt x="2070646" y="787400"/>
                </a:lnTo>
                <a:lnTo>
                  <a:pt x="2068918" y="762000"/>
                </a:lnTo>
                <a:lnTo>
                  <a:pt x="2063115" y="723900"/>
                </a:lnTo>
                <a:lnTo>
                  <a:pt x="2054961" y="673100"/>
                </a:lnTo>
                <a:lnTo>
                  <a:pt x="2044484" y="635000"/>
                </a:lnTo>
                <a:lnTo>
                  <a:pt x="2031707" y="596900"/>
                </a:lnTo>
                <a:lnTo>
                  <a:pt x="2016645" y="546100"/>
                </a:lnTo>
                <a:lnTo>
                  <a:pt x="1999310" y="508000"/>
                </a:lnTo>
                <a:lnTo>
                  <a:pt x="1979726" y="469900"/>
                </a:lnTo>
                <a:lnTo>
                  <a:pt x="1957920" y="431800"/>
                </a:lnTo>
                <a:lnTo>
                  <a:pt x="1933892" y="381000"/>
                </a:lnTo>
                <a:lnTo>
                  <a:pt x="1907667" y="342900"/>
                </a:lnTo>
                <a:lnTo>
                  <a:pt x="1879269" y="317500"/>
                </a:lnTo>
                <a:lnTo>
                  <a:pt x="1848713" y="279400"/>
                </a:lnTo>
                <a:lnTo>
                  <a:pt x="1816011" y="241300"/>
                </a:lnTo>
                <a:lnTo>
                  <a:pt x="1781200" y="215900"/>
                </a:lnTo>
                <a:lnTo>
                  <a:pt x="1744281" y="177800"/>
                </a:lnTo>
                <a:lnTo>
                  <a:pt x="1705279" y="152400"/>
                </a:lnTo>
                <a:lnTo>
                  <a:pt x="1664741" y="127000"/>
                </a:lnTo>
                <a:lnTo>
                  <a:pt x="1623288" y="101600"/>
                </a:lnTo>
                <a:lnTo>
                  <a:pt x="1581010" y="88900"/>
                </a:lnTo>
                <a:lnTo>
                  <a:pt x="1538020" y="63500"/>
                </a:lnTo>
                <a:lnTo>
                  <a:pt x="1360843" y="12700"/>
                </a:lnTo>
                <a:lnTo>
                  <a:pt x="1315745" y="12700"/>
                </a:lnTo>
                <a:lnTo>
                  <a:pt x="1270520" y="0"/>
                </a:lnTo>
                <a:lnTo>
                  <a:pt x="1180122" y="0"/>
                </a:lnTo>
                <a:lnTo>
                  <a:pt x="1135138" y="12700"/>
                </a:lnTo>
                <a:lnTo>
                  <a:pt x="1090434" y="12700"/>
                </a:lnTo>
                <a:lnTo>
                  <a:pt x="874598" y="76200"/>
                </a:lnTo>
                <a:lnTo>
                  <a:pt x="833678" y="101600"/>
                </a:lnTo>
                <a:lnTo>
                  <a:pt x="793724" y="127000"/>
                </a:lnTo>
                <a:lnTo>
                  <a:pt x="754849" y="139700"/>
                </a:lnTo>
                <a:lnTo>
                  <a:pt x="717156" y="177800"/>
                </a:lnTo>
                <a:lnTo>
                  <a:pt x="680732" y="203200"/>
                </a:lnTo>
                <a:lnTo>
                  <a:pt x="645706" y="228600"/>
                </a:lnTo>
                <a:lnTo>
                  <a:pt x="612140" y="266700"/>
                </a:lnTo>
                <a:lnTo>
                  <a:pt x="580161" y="304800"/>
                </a:lnTo>
                <a:lnTo>
                  <a:pt x="549859" y="330200"/>
                </a:lnTo>
                <a:lnTo>
                  <a:pt x="521335" y="381000"/>
                </a:lnTo>
                <a:lnTo>
                  <a:pt x="492836" y="419100"/>
                </a:lnTo>
                <a:lnTo>
                  <a:pt x="467398" y="469900"/>
                </a:lnTo>
                <a:lnTo>
                  <a:pt x="444995" y="508000"/>
                </a:lnTo>
                <a:lnTo>
                  <a:pt x="425577" y="558800"/>
                </a:lnTo>
                <a:lnTo>
                  <a:pt x="409155" y="609600"/>
                </a:lnTo>
                <a:lnTo>
                  <a:pt x="395681" y="647700"/>
                </a:lnTo>
                <a:lnTo>
                  <a:pt x="385152" y="698500"/>
                </a:lnTo>
                <a:lnTo>
                  <a:pt x="377520" y="749300"/>
                </a:lnTo>
                <a:lnTo>
                  <a:pt x="372783" y="800100"/>
                </a:lnTo>
                <a:lnTo>
                  <a:pt x="370903" y="850900"/>
                </a:lnTo>
                <a:lnTo>
                  <a:pt x="371856" y="901700"/>
                </a:lnTo>
                <a:lnTo>
                  <a:pt x="375627" y="952500"/>
                </a:lnTo>
                <a:lnTo>
                  <a:pt x="414934" y="927100"/>
                </a:lnTo>
                <a:lnTo>
                  <a:pt x="455472" y="901700"/>
                </a:lnTo>
                <a:lnTo>
                  <a:pt x="497128" y="876300"/>
                </a:lnTo>
                <a:lnTo>
                  <a:pt x="539800" y="850900"/>
                </a:lnTo>
                <a:lnTo>
                  <a:pt x="718299" y="800100"/>
                </a:lnTo>
                <a:lnTo>
                  <a:pt x="764349" y="800100"/>
                </a:lnTo>
                <a:lnTo>
                  <a:pt x="810729" y="787400"/>
                </a:lnTo>
                <a:lnTo>
                  <a:pt x="950861" y="787400"/>
                </a:lnTo>
                <a:lnTo>
                  <a:pt x="997521" y="800100"/>
                </a:lnTo>
                <a:lnTo>
                  <a:pt x="1043978" y="800100"/>
                </a:lnTo>
                <a:lnTo>
                  <a:pt x="1135811" y="825500"/>
                </a:lnTo>
                <a:lnTo>
                  <a:pt x="1180985" y="850900"/>
                </a:lnTo>
                <a:lnTo>
                  <a:pt x="1225511" y="863600"/>
                </a:lnTo>
                <a:lnTo>
                  <a:pt x="1269276" y="889000"/>
                </a:lnTo>
                <a:lnTo>
                  <a:pt x="1312164" y="914400"/>
                </a:lnTo>
                <a:lnTo>
                  <a:pt x="1395476" y="965200"/>
                </a:lnTo>
                <a:lnTo>
                  <a:pt x="1434515" y="1003300"/>
                </a:lnTo>
                <a:lnTo>
                  <a:pt x="1471180" y="1028700"/>
                </a:lnTo>
                <a:lnTo>
                  <a:pt x="1505445" y="1066800"/>
                </a:lnTo>
                <a:lnTo>
                  <a:pt x="1537271" y="1104900"/>
                </a:lnTo>
                <a:lnTo>
                  <a:pt x="1566659" y="1143000"/>
                </a:lnTo>
                <a:lnTo>
                  <a:pt x="1593583" y="1193800"/>
                </a:lnTo>
                <a:lnTo>
                  <a:pt x="1618018" y="1231900"/>
                </a:lnTo>
                <a:lnTo>
                  <a:pt x="1639938" y="1270000"/>
                </a:lnTo>
                <a:lnTo>
                  <a:pt x="1659331" y="1320800"/>
                </a:lnTo>
                <a:lnTo>
                  <a:pt x="1676158" y="1358900"/>
                </a:lnTo>
                <a:lnTo>
                  <a:pt x="1690408" y="1409700"/>
                </a:lnTo>
                <a:lnTo>
                  <a:pt x="1702066" y="1447800"/>
                </a:lnTo>
                <a:lnTo>
                  <a:pt x="1711083" y="1498600"/>
                </a:lnTo>
                <a:lnTo>
                  <a:pt x="1717471" y="1549400"/>
                </a:lnTo>
                <a:lnTo>
                  <a:pt x="1755800" y="1524000"/>
                </a:lnTo>
                <a:lnTo>
                  <a:pt x="1792643" y="1485900"/>
                </a:lnTo>
                <a:lnTo>
                  <a:pt x="1827885" y="1447800"/>
                </a:lnTo>
                <a:lnTo>
                  <a:pt x="1861439" y="1422400"/>
                </a:lnTo>
                <a:lnTo>
                  <a:pt x="1893176" y="1384300"/>
                </a:lnTo>
                <a:lnTo>
                  <a:pt x="1922970" y="1333500"/>
                </a:lnTo>
                <a:lnTo>
                  <a:pt x="1949284" y="1295400"/>
                </a:lnTo>
                <a:lnTo>
                  <a:pt x="1973008" y="1257300"/>
                </a:lnTo>
                <a:lnTo>
                  <a:pt x="1994166" y="1219200"/>
                </a:lnTo>
                <a:lnTo>
                  <a:pt x="2012784" y="1168400"/>
                </a:lnTo>
                <a:lnTo>
                  <a:pt x="2028888" y="1130300"/>
                </a:lnTo>
                <a:lnTo>
                  <a:pt x="2042464" y="1079500"/>
                </a:lnTo>
                <a:lnTo>
                  <a:pt x="2053564" y="1041400"/>
                </a:lnTo>
                <a:lnTo>
                  <a:pt x="2062200" y="990600"/>
                </a:lnTo>
                <a:lnTo>
                  <a:pt x="2068372" y="952500"/>
                </a:lnTo>
                <a:lnTo>
                  <a:pt x="2072106" y="901700"/>
                </a:lnTo>
                <a:lnTo>
                  <a:pt x="2073440" y="850900"/>
                </a:lnTo>
                <a:close/>
              </a:path>
              <a:path w="2604769" h="2565400">
                <a:moveTo>
                  <a:pt x="2604630" y="1676400"/>
                </a:moveTo>
                <a:lnTo>
                  <a:pt x="2602484" y="1625600"/>
                </a:lnTo>
                <a:lnTo>
                  <a:pt x="2597937" y="1587500"/>
                </a:lnTo>
                <a:lnTo>
                  <a:pt x="2591041" y="1536700"/>
                </a:lnTo>
                <a:lnTo>
                  <a:pt x="2581808" y="1498600"/>
                </a:lnTo>
                <a:lnTo>
                  <a:pt x="2570289" y="1447800"/>
                </a:lnTo>
                <a:lnTo>
                  <a:pt x="2556522" y="1409700"/>
                </a:lnTo>
                <a:lnTo>
                  <a:pt x="2540533" y="1371600"/>
                </a:lnTo>
                <a:lnTo>
                  <a:pt x="2522359" y="1320800"/>
                </a:lnTo>
                <a:lnTo>
                  <a:pt x="2502052" y="1282700"/>
                </a:lnTo>
                <a:lnTo>
                  <a:pt x="2479624" y="1244600"/>
                </a:lnTo>
                <a:lnTo>
                  <a:pt x="2455126" y="1206500"/>
                </a:lnTo>
                <a:lnTo>
                  <a:pt x="2428595" y="1168400"/>
                </a:lnTo>
                <a:lnTo>
                  <a:pt x="2400058" y="1130300"/>
                </a:lnTo>
                <a:lnTo>
                  <a:pt x="2369566" y="1104900"/>
                </a:lnTo>
                <a:lnTo>
                  <a:pt x="2337130" y="1066800"/>
                </a:lnTo>
                <a:lnTo>
                  <a:pt x="2302814" y="1041400"/>
                </a:lnTo>
                <a:lnTo>
                  <a:pt x="2266632" y="1016000"/>
                </a:lnTo>
                <a:lnTo>
                  <a:pt x="2228634" y="977900"/>
                </a:lnTo>
                <a:lnTo>
                  <a:pt x="2188857" y="952500"/>
                </a:lnTo>
                <a:lnTo>
                  <a:pt x="2147328" y="939800"/>
                </a:lnTo>
                <a:lnTo>
                  <a:pt x="2143214" y="990600"/>
                </a:lnTo>
                <a:lnTo>
                  <a:pt x="2135975" y="1041400"/>
                </a:lnTo>
                <a:lnTo>
                  <a:pt x="2125548" y="1092200"/>
                </a:lnTo>
                <a:lnTo>
                  <a:pt x="2111908" y="1143000"/>
                </a:lnTo>
                <a:lnTo>
                  <a:pt x="2094992" y="1193800"/>
                </a:lnTo>
                <a:lnTo>
                  <a:pt x="2074735" y="1231900"/>
                </a:lnTo>
                <a:lnTo>
                  <a:pt x="2053856" y="1282700"/>
                </a:lnTo>
                <a:lnTo>
                  <a:pt x="2030844" y="1320800"/>
                </a:lnTo>
                <a:lnTo>
                  <a:pt x="2005799" y="1358900"/>
                </a:lnTo>
                <a:lnTo>
                  <a:pt x="1978799" y="1397000"/>
                </a:lnTo>
                <a:lnTo>
                  <a:pt x="1949945" y="1435100"/>
                </a:lnTo>
                <a:lnTo>
                  <a:pt x="1919338" y="1473200"/>
                </a:lnTo>
                <a:lnTo>
                  <a:pt x="1887067" y="1498600"/>
                </a:lnTo>
                <a:lnTo>
                  <a:pt x="1853247" y="1536700"/>
                </a:lnTo>
                <a:lnTo>
                  <a:pt x="1817941" y="1562100"/>
                </a:lnTo>
                <a:lnTo>
                  <a:pt x="1781263" y="1587500"/>
                </a:lnTo>
                <a:lnTo>
                  <a:pt x="1743303" y="1612900"/>
                </a:lnTo>
                <a:lnTo>
                  <a:pt x="1704162" y="1638300"/>
                </a:lnTo>
                <a:lnTo>
                  <a:pt x="1663928" y="1663700"/>
                </a:lnTo>
                <a:lnTo>
                  <a:pt x="1580565" y="1689100"/>
                </a:lnTo>
                <a:lnTo>
                  <a:pt x="1404950" y="1739900"/>
                </a:lnTo>
                <a:lnTo>
                  <a:pt x="1222514" y="1739900"/>
                </a:lnTo>
                <a:lnTo>
                  <a:pt x="1176566" y="1727200"/>
                </a:lnTo>
                <a:lnTo>
                  <a:pt x="1130655" y="1727200"/>
                </a:lnTo>
                <a:lnTo>
                  <a:pt x="994168" y="1689100"/>
                </a:lnTo>
                <a:lnTo>
                  <a:pt x="949413" y="1663700"/>
                </a:lnTo>
                <a:lnTo>
                  <a:pt x="936929" y="1663700"/>
                </a:lnTo>
                <a:lnTo>
                  <a:pt x="924572" y="1651000"/>
                </a:lnTo>
                <a:lnTo>
                  <a:pt x="912368" y="1651000"/>
                </a:lnTo>
                <a:lnTo>
                  <a:pt x="900290" y="1638300"/>
                </a:lnTo>
                <a:lnTo>
                  <a:pt x="899236" y="1689100"/>
                </a:lnTo>
                <a:lnTo>
                  <a:pt x="900963" y="1739900"/>
                </a:lnTo>
                <a:lnTo>
                  <a:pt x="905446" y="1790700"/>
                </a:lnTo>
                <a:lnTo>
                  <a:pt x="912647" y="1841500"/>
                </a:lnTo>
                <a:lnTo>
                  <a:pt x="922489" y="1879600"/>
                </a:lnTo>
                <a:lnTo>
                  <a:pt x="934948" y="1930400"/>
                </a:lnTo>
                <a:lnTo>
                  <a:pt x="949985" y="1981200"/>
                </a:lnTo>
                <a:lnTo>
                  <a:pt x="967549" y="2019300"/>
                </a:lnTo>
                <a:lnTo>
                  <a:pt x="987602" y="2057400"/>
                </a:lnTo>
                <a:lnTo>
                  <a:pt x="1010081" y="2108200"/>
                </a:lnTo>
                <a:lnTo>
                  <a:pt x="1034961" y="2146300"/>
                </a:lnTo>
                <a:lnTo>
                  <a:pt x="1062189" y="2184400"/>
                </a:lnTo>
                <a:lnTo>
                  <a:pt x="1091730" y="2222500"/>
                </a:lnTo>
                <a:lnTo>
                  <a:pt x="1123530" y="2260600"/>
                </a:lnTo>
                <a:lnTo>
                  <a:pt x="1157554" y="2298700"/>
                </a:lnTo>
                <a:lnTo>
                  <a:pt x="1193749" y="2324100"/>
                </a:lnTo>
                <a:lnTo>
                  <a:pt x="1232077" y="2362200"/>
                </a:lnTo>
                <a:lnTo>
                  <a:pt x="1272501" y="2387600"/>
                </a:lnTo>
                <a:lnTo>
                  <a:pt x="1314958" y="2413000"/>
                </a:lnTo>
                <a:lnTo>
                  <a:pt x="1359408" y="2438400"/>
                </a:lnTo>
                <a:lnTo>
                  <a:pt x="1405813" y="2463800"/>
                </a:lnTo>
                <a:lnTo>
                  <a:pt x="1450581" y="2489200"/>
                </a:lnTo>
                <a:lnTo>
                  <a:pt x="1587055" y="2527300"/>
                </a:lnTo>
                <a:lnTo>
                  <a:pt x="1632966" y="2527300"/>
                </a:lnTo>
                <a:lnTo>
                  <a:pt x="1678927" y="2540000"/>
                </a:lnTo>
                <a:lnTo>
                  <a:pt x="1816150" y="2540000"/>
                </a:lnTo>
                <a:lnTo>
                  <a:pt x="1861350" y="2527300"/>
                </a:lnTo>
                <a:lnTo>
                  <a:pt x="1906130" y="2527300"/>
                </a:lnTo>
                <a:lnTo>
                  <a:pt x="2036978" y="2489200"/>
                </a:lnTo>
                <a:lnTo>
                  <a:pt x="2079104" y="2476500"/>
                </a:lnTo>
                <a:lnTo>
                  <a:pt x="2120328" y="2451100"/>
                </a:lnTo>
                <a:lnTo>
                  <a:pt x="2160562" y="2438400"/>
                </a:lnTo>
                <a:lnTo>
                  <a:pt x="2199716" y="2413000"/>
                </a:lnTo>
                <a:lnTo>
                  <a:pt x="2237663" y="2387600"/>
                </a:lnTo>
                <a:lnTo>
                  <a:pt x="2274341" y="2362200"/>
                </a:lnTo>
                <a:lnTo>
                  <a:pt x="2309647" y="2336800"/>
                </a:lnTo>
                <a:lnTo>
                  <a:pt x="2343480" y="2298700"/>
                </a:lnTo>
                <a:lnTo>
                  <a:pt x="2375738" y="2273300"/>
                </a:lnTo>
                <a:lnTo>
                  <a:pt x="2406345" y="2235200"/>
                </a:lnTo>
                <a:lnTo>
                  <a:pt x="2435199" y="2197100"/>
                </a:lnTo>
                <a:lnTo>
                  <a:pt x="2462199" y="2159000"/>
                </a:lnTo>
                <a:lnTo>
                  <a:pt x="2487257" y="2120900"/>
                </a:lnTo>
                <a:lnTo>
                  <a:pt x="2510269" y="2082800"/>
                </a:lnTo>
                <a:lnTo>
                  <a:pt x="2531148" y="2032000"/>
                </a:lnTo>
                <a:lnTo>
                  <a:pt x="2549474" y="1993900"/>
                </a:lnTo>
                <a:lnTo>
                  <a:pt x="2565120" y="1943100"/>
                </a:lnTo>
                <a:lnTo>
                  <a:pt x="2578125" y="1905000"/>
                </a:lnTo>
                <a:lnTo>
                  <a:pt x="2596311" y="1816100"/>
                </a:lnTo>
                <a:lnTo>
                  <a:pt x="2601582" y="1765300"/>
                </a:lnTo>
                <a:lnTo>
                  <a:pt x="2602954" y="1739900"/>
                </a:lnTo>
                <a:lnTo>
                  <a:pt x="2604338" y="1714500"/>
                </a:lnTo>
                <a:lnTo>
                  <a:pt x="2604439" y="1701800"/>
                </a:lnTo>
                <a:lnTo>
                  <a:pt x="2604528" y="1689100"/>
                </a:lnTo>
                <a:lnTo>
                  <a:pt x="2604630" y="1676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2A573E8-707A-2BA5-4D74-780B6FAD3C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424305" y="9042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400" spc="-295" dirty="0"/>
              <a:t>Slide</a:t>
            </a:r>
            <a:r>
              <a:rPr sz="7400" spc="-315" dirty="0"/>
              <a:t> </a:t>
            </a:r>
            <a:r>
              <a:rPr sz="7400" spc="-695" dirty="0"/>
              <a:t>name</a:t>
            </a:r>
            <a:endParaRPr sz="7400"/>
          </a:p>
        </p:txBody>
      </p:sp>
      <p:pic>
        <p:nvPicPr>
          <p:cNvPr id="2" name="object 2">
            <a:extLst>
              <a:ext uri="{FF2B5EF4-FFF2-40B4-BE49-F238E27FC236}">
                <a16:creationId xmlns:a16="http://schemas.microsoft.com/office/drawing/2014/main" id="{3E9A35F5-68AE-7FC6-D882-88B1F7EF1E49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4480"/>
            <a:ext cx="20104100" cy="12700000"/>
          </a:xfrm>
          <a:prstGeom prst="rect">
            <a:avLst/>
          </a:prstGeom>
          <a:ln>
            <a:noFill/>
          </a:ln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C73DED-FBCB-6307-3CD2-09EEB589B3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121150" y="-3006271"/>
            <a:ext cx="29489399" cy="18004971"/>
          </a:xfrm>
          <a:custGeom>
            <a:avLst/>
            <a:gdLst>
              <a:gd name="connsiteX0" fmla="*/ 5290457 w 26321657"/>
              <a:gd name="connsiteY0" fmla="*/ 15185572 h 15936686"/>
              <a:gd name="connsiteX1" fmla="*/ 4767943 w 26321657"/>
              <a:gd name="connsiteY1" fmla="*/ 14891657 h 15936686"/>
              <a:gd name="connsiteX2" fmla="*/ 4702629 w 26321657"/>
              <a:gd name="connsiteY2" fmla="*/ 14532429 h 15936686"/>
              <a:gd name="connsiteX3" fmla="*/ 4506686 w 26321657"/>
              <a:gd name="connsiteY3" fmla="*/ 10874829 h 15936686"/>
              <a:gd name="connsiteX4" fmla="*/ 4669972 w 26321657"/>
              <a:gd name="connsiteY4" fmla="*/ 6890657 h 15936686"/>
              <a:gd name="connsiteX5" fmla="*/ 6204857 w 26321657"/>
              <a:gd name="connsiteY5" fmla="*/ 5388429 h 15936686"/>
              <a:gd name="connsiteX6" fmla="*/ 10972800 w 26321657"/>
              <a:gd name="connsiteY6" fmla="*/ 4931229 h 15936686"/>
              <a:gd name="connsiteX7" fmla="*/ 17961429 w 26321657"/>
              <a:gd name="connsiteY7" fmla="*/ 4800600 h 15936686"/>
              <a:gd name="connsiteX8" fmla="*/ 23578457 w 26321657"/>
              <a:gd name="connsiteY8" fmla="*/ 5355772 h 15936686"/>
              <a:gd name="connsiteX9" fmla="*/ 25864457 w 26321657"/>
              <a:gd name="connsiteY9" fmla="*/ 6237514 h 15936686"/>
              <a:gd name="connsiteX10" fmla="*/ 26321657 w 26321657"/>
              <a:gd name="connsiteY10" fmla="*/ 1534886 h 15936686"/>
              <a:gd name="connsiteX11" fmla="*/ 22239514 w 26321657"/>
              <a:gd name="connsiteY11" fmla="*/ 0 h 15936686"/>
              <a:gd name="connsiteX12" fmla="*/ 13944600 w 26321657"/>
              <a:gd name="connsiteY12" fmla="*/ 489857 h 15936686"/>
              <a:gd name="connsiteX13" fmla="*/ 7053943 w 26321657"/>
              <a:gd name="connsiteY13" fmla="*/ 718457 h 15936686"/>
              <a:gd name="connsiteX14" fmla="*/ 1861457 w 26321657"/>
              <a:gd name="connsiteY14" fmla="*/ 1763486 h 15936686"/>
              <a:gd name="connsiteX15" fmla="*/ 0 w 26321657"/>
              <a:gd name="connsiteY15" fmla="*/ 6694714 h 15936686"/>
              <a:gd name="connsiteX16" fmla="*/ 130629 w 26321657"/>
              <a:gd name="connsiteY16" fmla="*/ 7119257 h 15936686"/>
              <a:gd name="connsiteX17" fmla="*/ 1404257 w 26321657"/>
              <a:gd name="connsiteY17" fmla="*/ 13324114 h 15936686"/>
              <a:gd name="connsiteX18" fmla="*/ 1600200 w 26321657"/>
              <a:gd name="connsiteY18" fmla="*/ 13716000 h 15936686"/>
              <a:gd name="connsiteX19" fmla="*/ 3951514 w 26321657"/>
              <a:gd name="connsiteY19" fmla="*/ 15936686 h 15936686"/>
              <a:gd name="connsiteX20" fmla="*/ 4245429 w 26321657"/>
              <a:gd name="connsiteY20" fmla="*/ 15936686 h 15936686"/>
              <a:gd name="connsiteX21" fmla="*/ 5682343 w 26321657"/>
              <a:gd name="connsiteY21" fmla="*/ 15740743 h 15936686"/>
              <a:gd name="connsiteX22" fmla="*/ 5355772 w 26321657"/>
              <a:gd name="connsiteY22" fmla="*/ 15185572 h 15936686"/>
              <a:gd name="connsiteX23" fmla="*/ 5290457 w 26321657"/>
              <a:gd name="connsiteY23" fmla="*/ 15185572 h 15936686"/>
              <a:gd name="connsiteX0" fmla="*/ 5290457 w 26321657"/>
              <a:gd name="connsiteY0" fmla="*/ 15185572 h 15936686"/>
              <a:gd name="connsiteX1" fmla="*/ 4767943 w 26321657"/>
              <a:gd name="connsiteY1" fmla="*/ 14891657 h 15936686"/>
              <a:gd name="connsiteX2" fmla="*/ 4702629 w 26321657"/>
              <a:gd name="connsiteY2" fmla="*/ 14532429 h 15936686"/>
              <a:gd name="connsiteX3" fmla="*/ 4506686 w 26321657"/>
              <a:gd name="connsiteY3" fmla="*/ 10874829 h 15936686"/>
              <a:gd name="connsiteX4" fmla="*/ 4669972 w 26321657"/>
              <a:gd name="connsiteY4" fmla="*/ 6890657 h 15936686"/>
              <a:gd name="connsiteX5" fmla="*/ 6204857 w 26321657"/>
              <a:gd name="connsiteY5" fmla="*/ 5388429 h 15936686"/>
              <a:gd name="connsiteX6" fmla="*/ 10972800 w 26321657"/>
              <a:gd name="connsiteY6" fmla="*/ 4931229 h 15936686"/>
              <a:gd name="connsiteX7" fmla="*/ 17961429 w 26321657"/>
              <a:gd name="connsiteY7" fmla="*/ 4800600 h 15936686"/>
              <a:gd name="connsiteX8" fmla="*/ 23578457 w 26321657"/>
              <a:gd name="connsiteY8" fmla="*/ 5355772 h 15936686"/>
              <a:gd name="connsiteX9" fmla="*/ 25864457 w 26321657"/>
              <a:gd name="connsiteY9" fmla="*/ 6237514 h 15936686"/>
              <a:gd name="connsiteX10" fmla="*/ 26321657 w 26321657"/>
              <a:gd name="connsiteY10" fmla="*/ 1534886 h 15936686"/>
              <a:gd name="connsiteX11" fmla="*/ 22239514 w 26321657"/>
              <a:gd name="connsiteY11" fmla="*/ 0 h 15936686"/>
              <a:gd name="connsiteX12" fmla="*/ 13944600 w 26321657"/>
              <a:gd name="connsiteY12" fmla="*/ 489857 h 15936686"/>
              <a:gd name="connsiteX13" fmla="*/ 7053943 w 26321657"/>
              <a:gd name="connsiteY13" fmla="*/ 718457 h 15936686"/>
              <a:gd name="connsiteX14" fmla="*/ 1861457 w 26321657"/>
              <a:gd name="connsiteY14" fmla="*/ 1763486 h 15936686"/>
              <a:gd name="connsiteX15" fmla="*/ 0 w 26321657"/>
              <a:gd name="connsiteY15" fmla="*/ 6694714 h 15936686"/>
              <a:gd name="connsiteX16" fmla="*/ 130629 w 26321657"/>
              <a:gd name="connsiteY16" fmla="*/ 7119257 h 15936686"/>
              <a:gd name="connsiteX17" fmla="*/ 1404257 w 26321657"/>
              <a:gd name="connsiteY17" fmla="*/ 13324114 h 15936686"/>
              <a:gd name="connsiteX18" fmla="*/ 1600200 w 26321657"/>
              <a:gd name="connsiteY18" fmla="*/ 13716000 h 15936686"/>
              <a:gd name="connsiteX19" fmla="*/ 3951514 w 26321657"/>
              <a:gd name="connsiteY19" fmla="*/ 15936686 h 15936686"/>
              <a:gd name="connsiteX20" fmla="*/ 4245429 w 26321657"/>
              <a:gd name="connsiteY20" fmla="*/ 15936686 h 15936686"/>
              <a:gd name="connsiteX21" fmla="*/ 5682343 w 26321657"/>
              <a:gd name="connsiteY21" fmla="*/ 15740743 h 15936686"/>
              <a:gd name="connsiteX22" fmla="*/ 5355772 w 26321657"/>
              <a:gd name="connsiteY22" fmla="*/ 15185572 h 15936686"/>
              <a:gd name="connsiteX23" fmla="*/ 5290457 w 26321657"/>
              <a:gd name="connsiteY23" fmla="*/ 15185572 h 15936686"/>
              <a:gd name="connsiteX0" fmla="*/ 5290457 w 26321657"/>
              <a:gd name="connsiteY0" fmla="*/ 15185572 h 16163066"/>
              <a:gd name="connsiteX1" fmla="*/ 4767943 w 26321657"/>
              <a:gd name="connsiteY1" fmla="*/ 14891657 h 16163066"/>
              <a:gd name="connsiteX2" fmla="*/ 5584372 w 26321657"/>
              <a:gd name="connsiteY2" fmla="*/ 15871372 h 16163066"/>
              <a:gd name="connsiteX3" fmla="*/ 4506686 w 26321657"/>
              <a:gd name="connsiteY3" fmla="*/ 10874829 h 16163066"/>
              <a:gd name="connsiteX4" fmla="*/ 4669972 w 26321657"/>
              <a:gd name="connsiteY4" fmla="*/ 6890657 h 16163066"/>
              <a:gd name="connsiteX5" fmla="*/ 6204857 w 26321657"/>
              <a:gd name="connsiteY5" fmla="*/ 5388429 h 16163066"/>
              <a:gd name="connsiteX6" fmla="*/ 10972800 w 26321657"/>
              <a:gd name="connsiteY6" fmla="*/ 4931229 h 16163066"/>
              <a:gd name="connsiteX7" fmla="*/ 17961429 w 26321657"/>
              <a:gd name="connsiteY7" fmla="*/ 4800600 h 16163066"/>
              <a:gd name="connsiteX8" fmla="*/ 23578457 w 26321657"/>
              <a:gd name="connsiteY8" fmla="*/ 5355772 h 16163066"/>
              <a:gd name="connsiteX9" fmla="*/ 25864457 w 26321657"/>
              <a:gd name="connsiteY9" fmla="*/ 6237514 h 16163066"/>
              <a:gd name="connsiteX10" fmla="*/ 26321657 w 26321657"/>
              <a:gd name="connsiteY10" fmla="*/ 1534886 h 16163066"/>
              <a:gd name="connsiteX11" fmla="*/ 22239514 w 26321657"/>
              <a:gd name="connsiteY11" fmla="*/ 0 h 16163066"/>
              <a:gd name="connsiteX12" fmla="*/ 13944600 w 26321657"/>
              <a:gd name="connsiteY12" fmla="*/ 489857 h 16163066"/>
              <a:gd name="connsiteX13" fmla="*/ 7053943 w 26321657"/>
              <a:gd name="connsiteY13" fmla="*/ 718457 h 16163066"/>
              <a:gd name="connsiteX14" fmla="*/ 1861457 w 26321657"/>
              <a:gd name="connsiteY14" fmla="*/ 1763486 h 16163066"/>
              <a:gd name="connsiteX15" fmla="*/ 0 w 26321657"/>
              <a:gd name="connsiteY15" fmla="*/ 6694714 h 16163066"/>
              <a:gd name="connsiteX16" fmla="*/ 130629 w 26321657"/>
              <a:gd name="connsiteY16" fmla="*/ 7119257 h 16163066"/>
              <a:gd name="connsiteX17" fmla="*/ 1404257 w 26321657"/>
              <a:gd name="connsiteY17" fmla="*/ 13324114 h 16163066"/>
              <a:gd name="connsiteX18" fmla="*/ 1600200 w 26321657"/>
              <a:gd name="connsiteY18" fmla="*/ 13716000 h 16163066"/>
              <a:gd name="connsiteX19" fmla="*/ 3951514 w 26321657"/>
              <a:gd name="connsiteY19" fmla="*/ 15936686 h 16163066"/>
              <a:gd name="connsiteX20" fmla="*/ 4245429 w 26321657"/>
              <a:gd name="connsiteY20" fmla="*/ 15936686 h 16163066"/>
              <a:gd name="connsiteX21" fmla="*/ 5682343 w 26321657"/>
              <a:gd name="connsiteY21" fmla="*/ 15740743 h 16163066"/>
              <a:gd name="connsiteX22" fmla="*/ 5355772 w 26321657"/>
              <a:gd name="connsiteY22" fmla="*/ 15185572 h 16163066"/>
              <a:gd name="connsiteX23" fmla="*/ 5290457 w 26321657"/>
              <a:gd name="connsiteY23" fmla="*/ 15185572 h 16163066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506686 w 26321657"/>
              <a:gd name="connsiteY3" fmla="*/ 10874829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3265714 w 26321657"/>
              <a:gd name="connsiteY3" fmla="*/ 14761029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669972 w 26321657"/>
              <a:gd name="connsiteY4" fmla="*/ 6890657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931229 w 26321657"/>
              <a:gd name="connsiteY4" fmla="*/ 5388428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204857 w 26321657"/>
              <a:gd name="connsiteY5" fmla="*/ 5388429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00600 w 26321657"/>
              <a:gd name="connsiteY4" fmla="*/ 61722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5159828 w 26321657"/>
              <a:gd name="connsiteY4" fmla="*/ 56823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98571 w 26321657"/>
              <a:gd name="connsiteY4" fmla="*/ 5910943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767942 w 26321657"/>
              <a:gd name="connsiteY4" fmla="*/ 5943600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65913 w 26321657"/>
              <a:gd name="connsiteY4" fmla="*/ 5976257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321657"/>
              <a:gd name="connsiteY0" fmla="*/ 15185572 h 16720457"/>
              <a:gd name="connsiteX1" fmla="*/ 5682343 w 26321657"/>
              <a:gd name="connsiteY1" fmla="*/ 16720457 h 16720457"/>
              <a:gd name="connsiteX2" fmla="*/ 5584372 w 26321657"/>
              <a:gd name="connsiteY2" fmla="*/ 15871372 h 16720457"/>
              <a:gd name="connsiteX3" fmla="*/ 4604657 w 26321657"/>
              <a:gd name="connsiteY3" fmla="*/ 14238515 h 16720457"/>
              <a:gd name="connsiteX4" fmla="*/ 4865913 w 26321657"/>
              <a:gd name="connsiteY4" fmla="*/ 5976257 h 16720457"/>
              <a:gd name="connsiteX5" fmla="*/ 6727372 w 26321657"/>
              <a:gd name="connsiteY5" fmla="*/ 5225143 h 16720457"/>
              <a:gd name="connsiteX6" fmla="*/ 10972800 w 26321657"/>
              <a:gd name="connsiteY6" fmla="*/ 4931229 h 16720457"/>
              <a:gd name="connsiteX7" fmla="*/ 17961429 w 26321657"/>
              <a:gd name="connsiteY7" fmla="*/ 4800600 h 16720457"/>
              <a:gd name="connsiteX8" fmla="*/ 23578457 w 26321657"/>
              <a:gd name="connsiteY8" fmla="*/ 5355772 h 16720457"/>
              <a:gd name="connsiteX9" fmla="*/ 25864457 w 26321657"/>
              <a:gd name="connsiteY9" fmla="*/ 6237514 h 16720457"/>
              <a:gd name="connsiteX10" fmla="*/ 26321657 w 26321657"/>
              <a:gd name="connsiteY10" fmla="*/ 1534886 h 16720457"/>
              <a:gd name="connsiteX11" fmla="*/ 22239514 w 26321657"/>
              <a:gd name="connsiteY11" fmla="*/ 0 h 16720457"/>
              <a:gd name="connsiteX12" fmla="*/ 13944600 w 26321657"/>
              <a:gd name="connsiteY12" fmla="*/ 489857 h 16720457"/>
              <a:gd name="connsiteX13" fmla="*/ 7053943 w 26321657"/>
              <a:gd name="connsiteY13" fmla="*/ 718457 h 16720457"/>
              <a:gd name="connsiteX14" fmla="*/ 1861457 w 26321657"/>
              <a:gd name="connsiteY14" fmla="*/ 1763486 h 16720457"/>
              <a:gd name="connsiteX15" fmla="*/ 0 w 26321657"/>
              <a:gd name="connsiteY15" fmla="*/ 6694714 h 16720457"/>
              <a:gd name="connsiteX16" fmla="*/ 130629 w 26321657"/>
              <a:gd name="connsiteY16" fmla="*/ 7119257 h 16720457"/>
              <a:gd name="connsiteX17" fmla="*/ 1404257 w 26321657"/>
              <a:gd name="connsiteY17" fmla="*/ 13324114 h 16720457"/>
              <a:gd name="connsiteX18" fmla="*/ 1600200 w 26321657"/>
              <a:gd name="connsiteY18" fmla="*/ 13716000 h 16720457"/>
              <a:gd name="connsiteX19" fmla="*/ 3951514 w 26321657"/>
              <a:gd name="connsiteY19" fmla="*/ 15936686 h 16720457"/>
              <a:gd name="connsiteX20" fmla="*/ 4245429 w 26321657"/>
              <a:gd name="connsiteY20" fmla="*/ 15936686 h 16720457"/>
              <a:gd name="connsiteX21" fmla="*/ 5682343 w 26321657"/>
              <a:gd name="connsiteY21" fmla="*/ 15740743 h 16720457"/>
              <a:gd name="connsiteX22" fmla="*/ 5355772 w 26321657"/>
              <a:gd name="connsiteY22" fmla="*/ 15185572 h 16720457"/>
              <a:gd name="connsiteX23" fmla="*/ 5290457 w 26321657"/>
              <a:gd name="connsiteY23" fmla="*/ 15185572 h 16720457"/>
              <a:gd name="connsiteX0" fmla="*/ 5290457 w 26419629"/>
              <a:gd name="connsiteY0" fmla="*/ 15185572 h 16720457"/>
              <a:gd name="connsiteX1" fmla="*/ 5682343 w 26419629"/>
              <a:gd name="connsiteY1" fmla="*/ 16720457 h 16720457"/>
              <a:gd name="connsiteX2" fmla="*/ 5584372 w 26419629"/>
              <a:gd name="connsiteY2" fmla="*/ 15871372 h 16720457"/>
              <a:gd name="connsiteX3" fmla="*/ 4604657 w 26419629"/>
              <a:gd name="connsiteY3" fmla="*/ 14238515 h 16720457"/>
              <a:gd name="connsiteX4" fmla="*/ 4865913 w 26419629"/>
              <a:gd name="connsiteY4" fmla="*/ 5976257 h 16720457"/>
              <a:gd name="connsiteX5" fmla="*/ 6727372 w 26419629"/>
              <a:gd name="connsiteY5" fmla="*/ 5225143 h 16720457"/>
              <a:gd name="connsiteX6" fmla="*/ 10972800 w 26419629"/>
              <a:gd name="connsiteY6" fmla="*/ 4931229 h 16720457"/>
              <a:gd name="connsiteX7" fmla="*/ 17961429 w 26419629"/>
              <a:gd name="connsiteY7" fmla="*/ 4800600 h 16720457"/>
              <a:gd name="connsiteX8" fmla="*/ 23578457 w 26419629"/>
              <a:gd name="connsiteY8" fmla="*/ 5355772 h 16720457"/>
              <a:gd name="connsiteX9" fmla="*/ 26419629 w 26419629"/>
              <a:gd name="connsiteY9" fmla="*/ 7086600 h 16720457"/>
              <a:gd name="connsiteX10" fmla="*/ 25864457 w 26419629"/>
              <a:gd name="connsiteY10" fmla="*/ 6237514 h 16720457"/>
              <a:gd name="connsiteX11" fmla="*/ 26321657 w 26419629"/>
              <a:gd name="connsiteY11" fmla="*/ 1534886 h 16720457"/>
              <a:gd name="connsiteX12" fmla="*/ 22239514 w 26419629"/>
              <a:gd name="connsiteY12" fmla="*/ 0 h 16720457"/>
              <a:gd name="connsiteX13" fmla="*/ 13944600 w 26419629"/>
              <a:gd name="connsiteY13" fmla="*/ 489857 h 16720457"/>
              <a:gd name="connsiteX14" fmla="*/ 7053943 w 26419629"/>
              <a:gd name="connsiteY14" fmla="*/ 718457 h 16720457"/>
              <a:gd name="connsiteX15" fmla="*/ 1861457 w 26419629"/>
              <a:gd name="connsiteY15" fmla="*/ 1763486 h 16720457"/>
              <a:gd name="connsiteX16" fmla="*/ 0 w 26419629"/>
              <a:gd name="connsiteY16" fmla="*/ 6694714 h 16720457"/>
              <a:gd name="connsiteX17" fmla="*/ 130629 w 26419629"/>
              <a:gd name="connsiteY17" fmla="*/ 7119257 h 16720457"/>
              <a:gd name="connsiteX18" fmla="*/ 1404257 w 26419629"/>
              <a:gd name="connsiteY18" fmla="*/ 13324114 h 16720457"/>
              <a:gd name="connsiteX19" fmla="*/ 1600200 w 26419629"/>
              <a:gd name="connsiteY19" fmla="*/ 13716000 h 16720457"/>
              <a:gd name="connsiteX20" fmla="*/ 3951514 w 26419629"/>
              <a:gd name="connsiteY20" fmla="*/ 15936686 h 16720457"/>
              <a:gd name="connsiteX21" fmla="*/ 4245429 w 26419629"/>
              <a:gd name="connsiteY21" fmla="*/ 15936686 h 16720457"/>
              <a:gd name="connsiteX22" fmla="*/ 5682343 w 26419629"/>
              <a:gd name="connsiteY22" fmla="*/ 15740743 h 16720457"/>
              <a:gd name="connsiteX23" fmla="*/ 5355772 w 26419629"/>
              <a:gd name="connsiteY23" fmla="*/ 15185572 h 16720457"/>
              <a:gd name="connsiteX24" fmla="*/ 5290457 w 26419629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17961429 w 27179288"/>
              <a:gd name="connsiteY7" fmla="*/ 4800600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23153913 w 27179288"/>
              <a:gd name="connsiteY7" fmla="*/ 5029200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0972800 w 27179288"/>
              <a:gd name="connsiteY6" fmla="*/ 4931229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4434458 w 27179288"/>
              <a:gd name="connsiteY6" fmla="*/ 4049486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8124715 w 27179288"/>
              <a:gd name="connsiteY6" fmla="*/ 5127172 h 16720457"/>
              <a:gd name="connsiteX7" fmla="*/ 24068312 w 27179288"/>
              <a:gd name="connsiteY7" fmla="*/ 5551715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18124715 w 27179288"/>
              <a:gd name="connsiteY6" fmla="*/ 5127172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22402802 w 27179288"/>
              <a:gd name="connsiteY6" fmla="*/ 4310743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6727372 w 27179288"/>
              <a:gd name="connsiteY5" fmla="*/ 52251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30400 w 27179288"/>
              <a:gd name="connsiteY5" fmla="*/ 49965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34457 w 27179288"/>
              <a:gd name="connsiteY5" fmla="*/ 42780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63057 w 27179288"/>
              <a:gd name="connsiteY5" fmla="*/ 47679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663057 w 27179288"/>
              <a:gd name="connsiteY5" fmla="*/ 4767943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068316 w 27179288"/>
              <a:gd name="connsiteY6" fmla="*/ 56170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590830 w 27179288"/>
              <a:gd name="connsiteY6" fmla="*/ 6074229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721458 w 27179288"/>
              <a:gd name="connsiteY6" fmla="*/ 5486400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728371 w 27179288"/>
              <a:gd name="connsiteY5" fmla="*/ 4963886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858999 w 27179288"/>
              <a:gd name="connsiteY5" fmla="*/ 4637315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65913 w 27179288"/>
              <a:gd name="connsiteY4" fmla="*/ 5976257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00598 w 27179288"/>
              <a:gd name="connsiteY4" fmla="*/ 5780314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4656144 w 27179288"/>
              <a:gd name="connsiteY6" fmla="*/ 58456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14499770 w 27179288"/>
              <a:gd name="connsiteY5" fmla="*/ 4898572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2010913 w 27179288"/>
              <a:gd name="connsiteY5" fmla="*/ 5519057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62227 w 27179288"/>
              <a:gd name="connsiteY5" fmla="*/ 5323114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003000 w 27179288"/>
              <a:gd name="connsiteY5" fmla="*/ 5617028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62229 w 27179288"/>
              <a:gd name="connsiteY5" fmla="*/ 5682342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427542 w 27179288"/>
              <a:gd name="connsiteY5" fmla="*/ 5257800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04657 w 27179288"/>
              <a:gd name="connsiteY3" fmla="*/ 14238515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3951514 w 27179288"/>
              <a:gd name="connsiteY3" fmla="*/ 139772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441371 w 27179288"/>
              <a:gd name="connsiteY3" fmla="*/ 14075229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441371 w 27179288"/>
              <a:gd name="connsiteY3" fmla="*/ 14075229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69971 w 27179288"/>
              <a:gd name="connsiteY3" fmla="*/ 14793686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343400 w 27179288"/>
              <a:gd name="connsiteY3" fmla="*/ 14859001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29571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231601 w 27179288"/>
              <a:gd name="connsiteY5" fmla="*/ 58129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62228 w 27179288"/>
              <a:gd name="connsiteY5" fmla="*/ 5584371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5185572 h 16720457"/>
              <a:gd name="connsiteX1" fmla="*/ 5682343 w 27179288"/>
              <a:gd name="connsiteY1" fmla="*/ 16720457 h 16720457"/>
              <a:gd name="connsiteX2" fmla="*/ 5584372 w 27179288"/>
              <a:gd name="connsiteY2" fmla="*/ 15871372 h 16720457"/>
              <a:gd name="connsiteX3" fmla="*/ 4637314 w 27179288"/>
              <a:gd name="connsiteY3" fmla="*/ 14891658 h 16720457"/>
              <a:gd name="connsiteX4" fmla="*/ 4898570 w 27179288"/>
              <a:gd name="connsiteY4" fmla="*/ 5878286 h 16720457"/>
              <a:gd name="connsiteX5" fmla="*/ 24394886 w 27179288"/>
              <a:gd name="connsiteY5" fmla="*/ 5682343 h 16720457"/>
              <a:gd name="connsiteX6" fmla="*/ 26191030 w 27179288"/>
              <a:gd name="connsiteY6" fmla="*/ 7903028 h 16720457"/>
              <a:gd name="connsiteX7" fmla="*/ 26419626 w 27179288"/>
              <a:gd name="connsiteY7" fmla="*/ 8686801 h 16720457"/>
              <a:gd name="connsiteX8" fmla="*/ 27170741 w 27179288"/>
              <a:gd name="connsiteY8" fmla="*/ 7511143 h 16720457"/>
              <a:gd name="connsiteX9" fmla="*/ 26419629 w 27179288"/>
              <a:gd name="connsiteY9" fmla="*/ 7086600 h 16720457"/>
              <a:gd name="connsiteX10" fmla="*/ 25864457 w 27179288"/>
              <a:gd name="connsiteY10" fmla="*/ 6237514 h 16720457"/>
              <a:gd name="connsiteX11" fmla="*/ 26321657 w 27179288"/>
              <a:gd name="connsiteY11" fmla="*/ 1534886 h 16720457"/>
              <a:gd name="connsiteX12" fmla="*/ 22239514 w 27179288"/>
              <a:gd name="connsiteY12" fmla="*/ 0 h 16720457"/>
              <a:gd name="connsiteX13" fmla="*/ 13944600 w 27179288"/>
              <a:gd name="connsiteY13" fmla="*/ 489857 h 16720457"/>
              <a:gd name="connsiteX14" fmla="*/ 7053943 w 27179288"/>
              <a:gd name="connsiteY14" fmla="*/ 718457 h 16720457"/>
              <a:gd name="connsiteX15" fmla="*/ 1861457 w 27179288"/>
              <a:gd name="connsiteY15" fmla="*/ 1763486 h 16720457"/>
              <a:gd name="connsiteX16" fmla="*/ 0 w 27179288"/>
              <a:gd name="connsiteY16" fmla="*/ 6694714 h 16720457"/>
              <a:gd name="connsiteX17" fmla="*/ 130629 w 27179288"/>
              <a:gd name="connsiteY17" fmla="*/ 7119257 h 16720457"/>
              <a:gd name="connsiteX18" fmla="*/ 1404257 w 27179288"/>
              <a:gd name="connsiteY18" fmla="*/ 13324114 h 16720457"/>
              <a:gd name="connsiteX19" fmla="*/ 1600200 w 27179288"/>
              <a:gd name="connsiteY19" fmla="*/ 13716000 h 16720457"/>
              <a:gd name="connsiteX20" fmla="*/ 3951514 w 27179288"/>
              <a:gd name="connsiteY20" fmla="*/ 15936686 h 16720457"/>
              <a:gd name="connsiteX21" fmla="*/ 4245429 w 27179288"/>
              <a:gd name="connsiteY21" fmla="*/ 15936686 h 16720457"/>
              <a:gd name="connsiteX22" fmla="*/ 5682343 w 27179288"/>
              <a:gd name="connsiteY22" fmla="*/ 15740743 h 16720457"/>
              <a:gd name="connsiteX23" fmla="*/ 5355772 w 27179288"/>
              <a:gd name="connsiteY23" fmla="*/ 15185572 h 16720457"/>
              <a:gd name="connsiteX24" fmla="*/ 5290457 w 27179288"/>
              <a:gd name="connsiteY24" fmla="*/ 15185572 h 16720457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4898570 w 27179288"/>
              <a:gd name="connsiteY4" fmla="*/ 7162800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4953161 w 27179288"/>
              <a:gd name="connsiteY4" fmla="*/ 7190096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9035304 w 27179288"/>
              <a:gd name="connsiteY4" fmla="*/ 6210381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179288"/>
              <a:gd name="connsiteY0" fmla="*/ 16470086 h 18004971"/>
              <a:gd name="connsiteX1" fmla="*/ 5682343 w 27179288"/>
              <a:gd name="connsiteY1" fmla="*/ 18004971 h 18004971"/>
              <a:gd name="connsiteX2" fmla="*/ 5584372 w 27179288"/>
              <a:gd name="connsiteY2" fmla="*/ 17155886 h 18004971"/>
              <a:gd name="connsiteX3" fmla="*/ 4637314 w 27179288"/>
              <a:gd name="connsiteY3" fmla="*/ 16176172 h 18004971"/>
              <a:gd name="connsiteX4" fmla="*/ 13639961 w 27179288"/>
              <a:gd name="connsiteY4" fmla="*/ 6243038 h 18004971"/>
              <a:gd name="connsiteX5" fmla="*/ 24394886 w 27179288"/>
              <a:gd name="connsiteY5" fmla="*/ 6966857 h 18004971"/>
              <a:gd name="connsiteX6" fmla="*/ 26191030 w 27179288"/>
              <a:gd name="connsiteY6" fmla="*/ 9187542 h 18004971"/>
              <a:gd name="connsiteX7" fmla="*/ 26419626 w 27179288"/>
              <a:gd name="connsiteY7" fmla="*/ 9971315 h 18004971"/>
              <a:gd name="connsiteX8" fmla="*/ 27170741 w 27179288"/>
              <a:gd name="connsiteY8" fmla="*/ 8795657 h 18004971"/>
              <a:gd name="connsiteX9" fmla="*/ 26419629 w 27179288"/>
              <a:gd name="connsiteY9" fmla="*/ 8371114 h 18004971"/>
              <a:gd name="connsiteX10" fmla="*/ 25864457 w 27179288"/>
              <a:gd name="connsiteY10" fmla="*/ 7522028 h 18004971"/>
              <a:gd name="connsiteX11" fmla="*/ 26321657 w 27179288"/>
              <a:gd name="connsiteY11" fmla="*/ 2819400 h 18004971"/>
              <a:gd name="connsiteX12" fmla="*/ 22239514 w 27179288"/>
              <a:gd name="connsiteY12" fmla="*/ 1284514 h 18004971"/>
              <a:gd name="connsiteX13" fmla="*/ 13944600 w 27179288"/>
              <a:gd name="connsiteY13" fmla="*/ 1774371 h 18004971"/>
              <a:gd name="connsiteX14" fmla="*/ 7053943 w 27179288"/>
              <a:gd name="connsiteY14" fmla="*/ 2002971 h 18004971"/>
              <a:gd name="connsiteX15" fmla="*/ 1455057 w 27179288"/>
              <a:gd name="connsiteY15" fmla="*/ 0 h 18004971"/>
              <a:gd name="connsiteX16" fmla="*/ 0 w 27179288"/>
              <a:gd name="connsiteY16" fmla="*/ 7979228 h 18004971"/>
              <a:gd name="connsiteX17" fmla="*/ 130629 w 27179288"/>
              <a:gd name="connsiteY17" fmla="*/ 8403771 h 18004971"/>
              <a:gd name="connsiteX18" fmla="*/ 1404257 w 27179288"/>
              <a:gd name="connsiteY18" fmla="*/ 14608628 h 18004971"/>
              <a:gd name="connsiteX19" fmla="*/ 1600200 w 27179288"/>
              <a:gd name="connsiteY19" fmla="*/ 15000514 h 18004971"/>
              <a:gd name="connsiteX20" fmla="*/ 3951514 w 27179288"/>
              <a:gd name="connsiteY20" fmla="*/ 17221200 h 18004971"/>
              <a:gd name="connsiteX21" fmla="*/ 4245429 w 27179288"/>
              <a:gd name="connsiteY21" fmla="*/ 17221200 h 18004971"/>
              <a:gd name="connsiteX22" fmla="*/ 5682343 w 27179288"/>
              <a:gd name="connsiteY22" fmla="*/ 17025257 h 18004971"/>
              <a:gd name="connsiteX23" fmla="*/ 5355772 w 27179288"/>
              <a:gd name="connsiteY23" fmla="*/ 16470086 h 18004971"/>
              <a:gd name="connsiteX24" fmla="*/ 5290457 w 27179288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639961 w 27487351"/>
              <a:gd name="connsiteY4" fmla="*/ 6243038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4064504 w 27487351"/>
              <a:gd name="connsiteY4" fmla="*/ 59164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3541989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637314 w 27487351"/>
              <a:gd name="connsiteY3" fmla="*/ 16176172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082143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5632046 w 27487351"/>
              <a:gd name="connsiteY4" fmla="*/ 6275694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0831446 w 27487351"/>
              <a:gd name="connsiteY4" fmla="*/ 5753180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56189 w 27487351"/>
              <a:gd name="connsiteY4" fmla="*/ 60144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56189 w 27487351"/>
              <a:gd name="connsiteY4" fmla="*/ 60144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4423731 w 27487351"/>
              <a:gd name="connsiteY4" fmla="*/ 63736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509331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019474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3215417 w 27487351"/>
              <a:gd name="connsiteY4" fmla="*/ 63736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1909131 w 27487351"/>
              <a:gd name="connsiteY4" fmla="*/ 6145066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88845 w 27487351"/>
              <a:gd name="connsiteY4" fmla="*/ 62430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864457 w 27487351"/>
              <a:gd name="connsiteY10" fmla="*/ 75220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7487351"/>
              <a:gd name="connsiteY0" fmla="*/ 16470086 h 18004971"/>
              <a:gd name="connsiteX1" fmla="*/ 5682343 w 27487351"/>
              <a:gd name="connsiteY1" fmla="*/ 18004971 h 18004971"/>
              <a:gd name="connsiteX2" fmla="*/ 5584372 w 27487351"/>
              <a:gd name="connsiteY2" fmla="*/ 17155886 h 18004971"/>
              <a:gd name="connsiteX3" fmla="*/ 4572000 w 27487351"/>
              <a:gd name="connsiteY3" fmla="*/ 15555687 h 18004971"/>
              <a:gd name="connsiteX4" fmla="*/ 12888845 w 27487351"/>
              <a:gd name="connsiteY4" fmla="*/ 6243037 h 18004971"/>
              <a:gd name="connsiteX5" fmla="*/ 27366686 w 27487351"/>
              <a:gd name="connsiteY5" fmla="*/ 8044543 h 18004971"/>
              <a:gd name="connsiteX6" fmla="*/ 26191030 w 27487351"/>
              <a:gd name="connsiteY6" fmla="*/ 9187542 h 18004971"/>
              <a:gd name="connsiteX7" fmla="*/ 26419626 w 27487351"/>
              <a:gd name="connsiteY7" fmla="*/ 9971315 h 18004971"/>
              <a:gd name="connsiteX8" fmla="*/ 27170741 w 27487351"/>
              <a:gd name="connsiteY8" fmla="*/ 8795657 h 18004971"/>
              <a:gd name="connsiteX9" fmla="*/ 26419629 w 27487351"/>
              <a:gd name="connsiteY9" fmla="*/ 8371114 h 18004971"/>
              <a:gd name="connsiteX10" fmla="*/ 25995084 w 27487351"/>
              <a:gd name="connsiteY10" fmla="*/ 7064828 h 18004971"/>
              <a:gd name="connsiteX11" fmla="*/ 26321657 w 27487351"/>
              <a:gd name="connsiteY11" fmla="*/ 2819400 h 18004971"/>
              <a:gd name="connsiteX12" fmla="*/ 22239514 w 27487351"/>
              <a:gd name="connsiteY12" fmla="*/ 1284514 h 18004971"/>
              <a:gd name="connsiteX13" fmla="*/ 13944600 w 27487351"/>
              <a:gd name="connsiteY13" fmla="*/ 1774371 h 18004971"/>
              <a:gd name="connsiteX14" fmla="*/ 7053943 w 27487351"/>
              <a:gd name="connsiteY14" fmla="*/ 2002971 h 18004971"/>
              <a:gd name="connsiteX15" fmla="*/ 1455057 w 27487351"/>
              <a:gd name="connsiteY15" fmla="*/ 0 h 18004971"/>
              <a:gd name="connsiteX16" fmla="*/ 0 w 27487351"/>
              <a:gd name="connsiteY16" fmla="*/ 7979228 h 18004971"/>
              <a:gd name="connsiteX17" fmla="*/ 130629 w 27487351"/>
              <a:gd name="connsiteY17" fmla="*/ 8403771 h 18004971"/>
              <a:gd name="connsiteX18" fmla="*/ 1404257 w 27487351"/>
              <a:gd name="connsiteY18" fmla="*/ 14608628 h 18004971"/>
              <a:gd name="connsiteX19" fmla="*/ 1600200 w 27487351"/>
              <a:gd name="connsiteY19" fmla="*/ 15000514 h 18004971"/>
              <a:gd name="connsiteX20" fmla="*/ 3951514 w 27487351"/>
              <a:gd name="connsiteY20" fmla="*/ 17221200 h 18004971"/>
              <a:gd name="connsiteX21" fmla="*/ 4245429 w 27487351"/>
              <a:gd name="connsiteY21" fmla="*/ 17221200 h 18004971"/>
              <a:gd name="connsiteX22" fmla="*/ 5682343 w 27487351"/>
              <a:gd name="connsiteY22" fmla="*/ 17025257 h 18004971"/>
              <a:gd name="connsiteX23" fmla="*/ 5355772 w 27487351"/>
              <a:gd name="connsiteY23" fmla="*/ 16470086 h 18004971"/>
              <a:gd name="connsiteX24" fmla="*/ 5290457 w 27487351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7366686 w 29489399"/>
              <a:gd name="connsiteY5" fmla="*/ 804454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7236057 w 29489399"/>
              <a:gd name="connsiteY5" fmla="*/ 758734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6909485 w 29489399"/>
              <a:gd name="connsiteY5" fmla="*/ 7064829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243037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660245 w 29489399"/>
              <a:gd name="connsiteY4" fmla="*/ 6308352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72000 w 29489399"/>
              <a:gd name="connsiteY3" fmla="*/ 155556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833257 w 29489399"/>
              <a:gd name="connsiteY3" fmla="*/ 16143515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506685 w 29489399"/>
              <a:gd name="connsiteY3" fmla="*/ 160128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12888845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7467759 w 29489399"/>
              <a:gd name="connsiteY4" fmla="*/ 6177724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69971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376057 w 29489399"/>
              <a:gd name="connsiteY3" fmla="*/ 16012887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02629 w 29489399"/>
              <a:gd name="connsiteY3" fmla="*/ 16078201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376057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73645 w 29489399"/>
              <a:gd name="connsiteY4" fmla="*/ 70268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540988 w 29489399"/>
              <a:gd name="connsiteY4" fmla="*/ 6602268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637315 w 29489399"/>
              <a:gd name="connsiteY3" fmla="*/ 15980230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800601 w 29489399"/>
              <a:gd name="connsiteY3" fmla="*/ 16502744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147458 w 29489399"/>
              <a:gd name="connsiteY3" fmla="*/ 16470087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6909484 w 29489399"/>
              <a:gd name="connsiteY5" fmla="*/ 7587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62236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704274 w 29489399"/>
              <a:gd name="connsiteY4" fmla="*/ 679821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5573645 w 29489399"/>
              <a:gd name="connsiteY4" fmla="*/ 6667581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855188 w 29489399"/>
              <a:gd name="connsiteY4" fmla="*/ 7059466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85816 w 29489399"/>
              <a:gd name="connsiteY4" fmla="*/ 6896180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25995084 w 29489399"/>
              <a:gd name="connsiteY5" fmla="*/ 76200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7896112 w 29489399"/>
              <a:gd name="connsiteY5" fmla="*/ 62484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3879283 w 29489399"/>
              <a:gd name="connsiteY5" fmla="*/ 5464630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5381512 w 29489399"/>
              <a:gd name="connsiteY5" fmla="*/ 5954487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5381512 w 29489399"/>
              <a:gd name="connsiteY5" fmla="*/ 5954487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57497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574973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205855 w 29489399"/>
              <a:gd name="connsiteY5" fmla="*/ 6444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369141 w 29489399"/>
              <a:gd name="connsiteY5" fmla="*/ 6019801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6191030 w 29489399"/>
              <a:gd name="connsiteY6" fmla="*/ 9187542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6125716 w 29489399"/>
              <a:gd name="connsiteY6" fmla="*/ 7946570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8803601 w 29489399"/>
              <a:gd name="connsiteY6" fmla="*/ 8762999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8999543 w 29489399"/>
              <a:gd name="connsiteY6" fmla="*/ 9220199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91902 w 29489399"/>
              <a:gd name="connsiteY4" fmla="*/ 7451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26588 w 29489399"/>
              <a:gd name="connsiteY4" fmla="*/ 79085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12338 w 29489399"/>
              <a:gd name="connsiteY4" fmla="*/ 80038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912338 w 29489399"/>
              <a:gd name="connsiteY4" fmla="*/ 80038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59938 w 29489399"/>
              <a:gd name="connsiteY4" fmla="*/ 77180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83738 w 29489399"/>
              <a:gd name="connsiteY4" fmla="*/ 79466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607538 w 29489399"/>
              <a:gd name="connsiteY4" fmla="*/ 81752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721838 w 29489399"/>
              <a:gd name="connsiteY4" fmla="*/ 821335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  <a:gd name="connsiteX0" fmla="*/ 5290457 w 29489399"/>
              <a:gd name="connsiteY0" fmla="*/ 16470086 h 18004971"/>
              <a:gd name="connsiteX1" fmla="*/ 5682343 w 29489399"/>
              <a:gd name="connsiteY1" fmla="*/ 18004971 h 18004971"/>
              <a:gd name="connsiteX2" fmla="*/ 5584372 w 29489399"/>
              <a:gd name="connsiteY2" fmla="*/ 17155886 h 18004971"/>
              <a:gd name="connsiteX3" fmla="*/ 4735287 w 29489399"/>
              <a:gd name="connsiteY3" fmla="*/ 16470087 h 18004971"/>
              <a:gd name="connsiteX4" fmla="*/ 4569438 w 29489399"/>
              <a:gd name="connsiteY4" fmla="*/ 8689602 h 18004971"/>
              <a:gd name="connsiteX5" fmla="*/ 14009912 w 29489399"/>
              <a:gd name="connsiteY5" fmla="*/ 6444344 h 18004971"/>
              <a:gd name="connsiteX6" fmla="*/ 29228144 w 29489399"/>
              <a:gd name="connsiteY6" fmla="*/ 9154885 h 18004971"/>
              <a:gd name="connsiteX7" fmla="*/ 26419626 w 29489399"/>
              <a:gd name="connsiteY7" fmla="*/ 9971315 h 18004971"/>
              <a:gd name="connsiteX8" fmla="*/ 27170741 w 29489399"/>
              <a:gd name="connsiteY8" fmla="*/ 8795657 h 18004971"/>
              <a:gd name="connsiteX9" fmla="*/ 26419629 w 29489399"/>
              <a:gd name="connsiteY9" fmla="*/ 8371114 h 18004971"/>
              <a:gd name="connsiteX10" fmla="*/ 29489399 w 29489399"/>
              <a:gd name="connsiteY10" fmla="*/ 7097485 h 18004971"/>
              <a:gd name="connsiteX11" fmla="*/ 26321657 w 29489399"/>
              <a:gd name="connsiteY11" fmla="*/ 2819400 h 18004971"/>
              <a:gd name="connsiteX12" fmla="*/ 22239514 w 29489399"/>
              <a:gd name="connsiteY12" fmla="*/ 1284514 h 18004971"/>
              <a:gd name="connsiteX13" fmla="*/ 13944600 w 29489399"/>
              <a:gd name="connsiteY13" fmla="*/ 1774371 h 18004971"/>
              <a:gd name="connsiteX14" fmla="*/ 7053943 w 29489399"/>
              <a:gd name="connsiteY14" fmla="*/ 2002971 h 18004971"/>
              <a:gd name="connsiteX15" fmla="*/ 1455057 w 29489399"/>
              <a:gd name="connsiteY15" fmla="*/ 0 h 18004971"/>
              <a:gd name="connsiteX16" fmla="*/ 0 w 29489399"/>
              <a:gd name="connsiteY16" fmla="*/ 7979228 h 18004971"/>
              <a:gd name="connsiteX17" fmla="*/ 130629 w 29489399"/>
              <a:gd name="connsiteY17" fmla="*/ 8403771 h 18004971"/>
              <a:gd name="connsiteX18" fmla="*/ 1404257 w 29489399"/>
              <a:gd name="connsiteY18" fmla="*/ 14608628 h 18004971"/>
              <a:gd name="connsiteX19" fmla="*/ 1600200 w 29489399"/>
              <a:gd name="connsiteY19" fmla="*/ 15000514 h 18004971"/>
              <a:gd name="connsiteX20" fmla="*/ 3951514 w 29489399"/>
              <a:gd name="connsiteY20" fmla="*/ 17221200 h 18004971"/>
              <a:gd name="connsiteX21" fmla="*/ 4245429 w 29489399"/>
              <a:gd name="connsiteY21" fmla="*/ 17221200 h 18004971"/>
              <a:gd name="connsiteX22" fmla="*/ 5682343 w 29489399"/>
              <a:gd name="connsiteY22" fmla="*/ 17025257 h 18004971"/>
              <a:gd name="connsiteX23" fmla="*/ 5355772 w 29489399"/>
              <a:gd name="connsiteY23" fmla="*/ 16470086 h 18004971"/>
              <a:gd name="connsiteX24" fmla="*/ 5290457 w 29489399"/>
              <a:gd name="connsiteY24" fmla="*/ 16470086 h 1800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9489399" h="18004971">
                <a:moveTo>
                  <a:pt x="5290457" y="16470086"/>
                </a:moveTo>
                <a:lnTo>
                  <a:pt x="5682343" y="18004971"/>
                </a:lnTo>
                <a:lnTo>
                  <a:pt x="5584372" y="17155886"/>
                </a:lnTo>
                <a:cubicBezTo>
                  <a:pt x="5584372" y="18745200"/>
                  <a:pt x="6694716" y="17297402"/>
                  <a:pt x="4735287" y="16470087"/>
                </a:cubicBezTo>
                <a:cubicBezTo>
                  <a:pt x="4604655" y="16655143"/>
                  <a:pt x="3880915" y="13220781"/>
                  <a:pt x="4569438" y="8689602"/>
                </a:cubicBezTo>
                <a:cubicBezTo>
                  <a:pt x="5189921" y="7573817"/>
                  <a:pt x="4550228" y="6531430"/>
                  <a:pt x="14009912" y="6444344"/>
                </a:cubicBezTo>
                <a:cubicBezTo>
                  <a:pt x="25276630" y="6237516"/>
                  <a:pt x="26321661" y="8284027"/>
                  <a:pt x="29228144" y="9154885"/>
                </a:cubicBezTo>
                <a:lnTo>
                  <a:pt x="26419626" y="9971315"/>
                </a:lnTo>
                <a:lnTo>
                  <a:pt x="27170741" y="8795657"/>
                </a:lnTo>
                <a:cubicBezTo>
                  <a:pt x="27279598" y="8817428"/>
                  <a:pt x="26310772" y="8349343"/>
                  <a:pt x="26419629" y="8371114"/>
                </a:cubicBezTo>
                <a:lnTo>
                  <a:pt x="29489399" y="7097485"/>
                </a:lnTo>
                <a:lnTo>
                  <a:pt x="26321657" y="2819400"/>
                </a:lnTo>
                <a:lnTo>
                  <a:pt x="22239514" y="1284514"/>
                </a:lnTo>
                <a:lnTo>
                  <a:pt x="13944600" y="1774371"/>
                </a:lnTo>
                <a:lnTo>
                  <a:pt x="7053943" y="2002971"/>
                </a:lnTo>
                <a:lnTo>
                  <a:pt x="1455057" y="0"/>
                </a:lnTo>
                <a:lnTo>
                  <a:pt x="0" y="7979228"/>
                </a:lnTo>
                <a:cubicBezTo>
                  <a:pt x="101706" y="8386049"/>
                  <a:pt x="2761" y="8275903"/>
                  <a:pt x="130629" y="8403771"/>
                </a:cubicBezTo>
                <a:lnTo>
                  <a:pt x="1404257" y="14608628"/>
                </a:lnTo>
                <a:lnTo>
                  <a:pt x="1600200" y="15000514"/>
                </a:lnTo>
                <a:lnTo>
                  <a:pt x="3951514" y="17221200"/>
                </a:lnTo>
                <a:lnTo>
                  <a:pt x="4245429" y="17221200"/>
                </a:lnTo>
                <a:lnTo>
                  <a:pt x="5682343" y="17025257"/>
                </a:lnTo>
                <a:lnTo>
                  <a:pt x="5355772" y="16470086"/>
                </a:lnTo>
                <a:lnTo>
                  <a:pt x="5290457" y="16470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object 2">
            <a:extLst>
              <a:ext uri="{FF2B5EF4-FFF2-40B4-BE49-F238E27FC236}">
                <a16:creationId xmlns:a16="http://schemas.microsoft.com/office/drawing/2014/main" id="{76D647CB-2FAD-A4AB-D7C9-5DFE87FEB4C2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print"/>
          <a:srcRect l="78806" t="3593" r="5654" b="73087"/>
          <a:stretch/>
        </p:blipFill>
        <p:spPr>
          <a:xfrm>
            <a:off x="15843250" y="530816"/>
            <a:ext cx="3124200" cy="2961684"/>
          </a:xfrm>
          <a:prstGeom prst="rect">
            <a:avLst/>
          </a:prstGeom>
          <a:ln>
            <a:noFill/>
          </a:ln>
        </p:spPr>
      </p:pic>
      <p:grpSp>
        <p:nvGrpSpPr>
          <p:cNvPr id="5" name="object 5">
            <a:extLst>
              <a:ext uri="{FF2B5EF4-FFF2-40B4-BE49-F238E27FC236}">
                <a16:creationId xmlns:a16="http://schemas.microsoft.com/office/drawing/2014/main" id="{9A974B0B-FA0C-468C-842F-D328FB78393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221395" y="1180689"/>
            <a:ext cx="2265045" cy="1907539"/>
            <a:chOff x="16221395" y="1180689"/>
            <a:chExt cx="2265045" cy="1907539"/>
          </a:xfrm>
        </p:grpSpPr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61080FC9-A699-AE84-1115-3D2CCD27601F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552311" y="1192517"/>
              <a:ext cx="1598485" cy="1598474"/>
            </a:xfrm>
            <a:prstGeom prst="rect">
              <a:avLst/>
            </a:prstGeom>
          </p:spPr>
        </p:pic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972FBB57-EB52-BD15-C327-9AFC3E796EBC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94752" y="1180689"/>
              <a:ext cx="1867865" cy="1907193"/>
            </a:xfrm>
            <a:prstGeom prst="rect">
              <a:avLst/>
            </a:prstGeom>
          </p:spPr>
        </p:pic>
        <p:pic>
          <p:nvPicPr>
            <p:cNvPr id="8" name="object 8">
              <a:extLst>
                <a:ext uri="{FF2B5EF4-FFF2-40B4-BE49-F238E27FC236}">
                  <a16:creationId xmlns:a16="http://schemas.microsoft.com/office/drawing/2014/main" id="{A51F3474-657F-68B2-4073-4093B2EE1467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09284" y="1840819"/>
              <a:ext cx="176759" cy="168214"/>
            </a:xfrm>
            <a:prstGeom prst="rect">
              <a:avLst/>
            </a:prstGeom>
          </p:spPr>
        </p:pic>
        <p:pic>
          <p:nvPicPr>
            <p:cNvPr id="9" name="object 9">
              <a:extLst>
                <a:ext uri="{FF2B5EF4-FFF2-40B4-BE49-F238E27FC236}">
                  <a16:creationId xmlns:a16="http://schemas.microsoft.com/office/drawing/2014/main" id="{ACFE1733-8BC2-122A-AF9E-36B8173F360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21395" y="1840819"/>
              <a:ext cx="176759" cy="168214"/>
            </a:xfrm>
            <a:prstGeom prst="rect">
              <a:avLst/>
            </a:prstGeom>
          </p:spPr>
        </p:pic>
      </p:grpSp>
      <p:sp>
        <p:nvSpPr>
          <p:cNvPr id="20" name="object 5">
            <a:extLst>
              <a:ext uri="{FF2B5EF4-FFF2-40B4-BE49-F238E27FC236}">
                <a16:creationId xmlns:a16="http://schemas.microsoft.com/office/drawing/2014/main" id="{E31FF23E-77DD-9C88-F50C-63EC66955ABF}"/>
              </a:ext>
            </a:extLst>
          </p:cNvPr>
          <p:cNvSpPr txBox="1">
            <a:spLocks/>
          </p:cNvSpPr>
          <p:nvPr/>
        </p:nvSpPr>
        <p:spPr>
          <a:xfrm>
            <a:off x="1576704" y="1056631"/>
            <a:ext cx="4669790" cy="11563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>
            <a:lvl1pPr>
              <a:defRPr sz="8000" b="1" i="0">
                <a:solidFill>
                  <a:schemeClr val="bg1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1" i="0" u="none" strike="noStrike" kern="0" cap="none" spc="-2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Slide</a:t>
            </a:r>
            <a:r>
              <a:rPr kumimoji="0" lang="en-US" sz="7400" b="1" i="0" u="none" strike="noStrike" kern="0" cap="none" spc="-31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en-US" sz="7400" b="1" i="0" u="none" strike="noStrike" kern="0" cap="none" spc="-69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name</a:t>
            </a:r>
            <a:endParaRPr kumimoji="0" lang="en-US" sz="7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83FA0DCE-5B05-A132-7ADE-F6FAB085E464}"/>
              </a:ext>
            </a:extLst>
          </p:cNvPr>
          <p:cNvSpPr txBox="1">
            <a:spLocks/>
          </p:cNvSpPr>
          <p:nvPr/>
        </p:nvSpPr>
        <p:spPr>
          <a:xfrm>
            <a:off x="1424304" y="4787900"/>
            <a:ext cx="8174355" cy="552414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>
            <a:lvl1pPr marL="0">
              <a:defRPr sz="295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00660" marR="3045460" indent="-188595">
              <a:lnSpc>
                <a:spcPct val="111800"/>
              </a:lnSpc>
              <a:spcBef>
                <a:spcPts val="95"/>
              </a:spcBef>
              <a:buFontTx/>
              <a:buChar char="•"/>
              <a:tabLst>
                <a:tab pos="200660" algn="l"/>
              </a:tabLst>
            </a:pPr>
            <a:r>
              <a:rPr lang="en-US" dirty="0"/>
              <a:t>How</a:t>
            </a:r>
            <a:r>
              <a:rPr lang="en-US" spc="-1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summarize</a:t>
            </a:r>
            <a:r>
              <a:rPr lang="en-US" spc="-5" dirty="0"/>
              <a:t> </a:t>
            </a:r>
            <a:r>
              <a:rPr lang="en-US" dirty="0"/>
              <a:t>your</a:t>
            </a:r>
            <a:r>
              <a:rPr lang="en-US" spc="-5" dirty="0"/>
              <a:t> </a:t>
            </a:r>
            <a:r>
              <a:rPr lang="en-US" dirty="0"/>
              <a:t>project;</a:t>
            </a:r>
            <a:r>
              <a:rPr lang="en-US" spc="-5" dirty="0"/>
              <a:t> </a:t>
            </a:r>
            <a:r>
              <a:rPr lang="en-US" spc="-10" dirty="0"/>
              <a:t>disciplinary </a:t>
            </a:r>
            <a:r>
              <a:rPr lang="en-US" dirty="0"/>
              <a:t>styles</a:t>
            </a:r>
            <a:r>
              <a:rPr lang="en-US" spc="-20" dirty="0"/>
              <a:t> </a:t>
            </a:r>
            <a:r>
              <a:rPr lang="en-US" dirty="0"/>
              <a:t>and</a:t>
            </a:r>
            <a:r>
              <a:rPr lang="en-US" spc="-10" dirty="0"/>
              <a:t> </a:t>
            </a:r>
            <a:r>
              <a:rPr lang="en-US" dirty="0"/>
              <a:t>avoiding</a:t>
            </a:r>
            <a:r>
              <a:rPr lang="en-US" spc="-10" dirty="0"/>
              <a:t> jargon</a:t>
            </a:r>
          </a:p>
          <a:p>
            <a:pPr marL="201295" indent="-188595">
              <a:spcBef>
                <a:spcPts val="415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Showcase</a:t>
            </a:r>
            <a:r>
              <a:rPr lang="en-US" spc="-10" dirty="0"/>
              <a:t> </a:t>
            </a:r>
            <a:r>
              <a:rPr lang="en-US" dirty="0"/>
              <a:t>progress:</a:t>
            </a:r>
            <a:r>
              <a:rPr lang="en-US" spc="-5" dirty="0"/>
              <a:t> </a:t>
            </a:r>
            <a:r>
              <a:rPr lang="en-US" dirty="0"/>
              <a:t>Drafts,</a:t>
            </a:r>
            <a:r>
              <a:rPr lang="en-US" spc="-5" dirty="0"/>
              <a:t> </a:t>
            </a:r>
            <a:r>
              <a:rPr lang="en-US" dirty="0"/>
              <a:t>concepts,</a:t>
            </a:r>
            <a:r>
              <a:rPr lang="en-US" spc="-5" dirty="0"/>
              <a:t> </a:t>
            </a:r>
            <a:r>
              <a:rPr lang="en-US" dirty="0"/>
              <a:t>final</a:t>
            </a:r>
            <a:r>
              <a:rPr lang="en-US" spc="-5" dirty="0"/>
              <a:t> </a:t>
            </a:r>
            <a:r>
              <a:rPr lang="en-US" spc="-10" dirty="0"/>
              <a:t>version.</a:t>
            </a:r>
          </a:p>
          <a:p>
            <a:pPr marL="201295" indent="-188595">
              <a:spcBef>
                <a:spcPts val="415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</a:t>
            </a:r>
            <a:r>
              <a:rPr lang="en-US" spc="-15" dirty="0"/>
              <a:t> </a:t>
            </a:r>
            <a:r>
              <a:rPr lang="en-US" dirty="0"/>
              <a:t>off</a:t>
            </a:r>
            <a:r>
              <a:rPr lang="en-US" spc="-15" dirty="0"/>
              <a:t> </a:t>
            </a:r>
            <a:r>
              <a:rPr lang="en-US" dirty="0"/>
              <a:t>inspirations:</a:t>
            </a:r>
            <a:r>
              <a:rPr lang="en-US" spc="-10" dirty="0"/>
              <a:t> </a:t>
            </a:r>
            <a:r>
              <a:rPr lang="en-US" dirty="0"/>
              <a:t>Mood</a:t>
            </a:r>
            <a:r>
              <a:rPr lang="en-US" spc="-15" dirty="0"/>
              <a:t> </a:t>
            </a:r>
            <a:r>
              <a:rPr lang="en-US" dirty="0"/>
              <a:t>boards</a:t>
            </a:r>
            <a:r>
              <a:rPr lang="en-US" spc="-10" dirty="0"/>
              <a:t> </a:t>
            </a:r>
            <a:r>
              <a:rPr lang="en-US" dirty="0"/>
              <a:t>or</a:t>
            </a:r>
            <a:r>
              <a:rPr lang="en-US" spc="-15" dirty="0"/>
              <a:t> </a:t>
            </a:r>
            <a:r>
              <a:rPr lang="en-US" spc="-10" dirty="0"/>
              <a:t>diagrams</a:t>
            </a:r>
          </a:p>
          <a:p>
            <a:pPr marL="201295" indent="-188595">
              <a:spcBef>
                <a:spcPts val="420"/>
              </a:spcBef>
              <a:buFontTx/>
              <a:buChar char="•"/>
              <a:tabLst>
                <a:tab pos="201295" algn="l"/>
              </a:tabLst>
            </a:pPr>
            <a:r>
              <a:rPr lang="en-US" dirty="0"/>
              <a:t>Showcase</a:t>
            </a:r>
            <a:r>
              <a:rPr lang="en-US" spc="-10" dirty="0"/>
              <a:t> </a:t>
            </a:r>
            <a:r>
              <a:rPr lang="en-US" dirty="0"/>
              <a:t>visuals of game: Screenshots, videos, link to </a:t>
            </a:r>
            <a:r>
              <a:rPr lang="en-US" spc="-20" dirty="0"/>
              <a:t>demo</a:t>
            </a:r>
          </a:p>
          <a:p>
            <a:pPr marL="200660" marR="2402205" indent="-188595">
              <a:lnSpc>
                <a:spcPts val="3960"/>
              </a:lnSpc>
              <a:spcBef>
                <a:spcPts val="95"/>
              </a:spcBef>
              <a:buFontTx/>
              <a:buChar char="•"/>
              <a:tabLst>
                <a:tab pos="200660" algn="l"/>
              </a:tabLst>
            </a:pPr>
            <a:r>
              <a:rPr lang="en-US" dirty="0"/>
              <a:t>Note:</a:t>
            </a:r>
            <a:r>
              <a:rPr lang="en-US" spc="-70" dirty="0"/>
              <a:t> </a:t>
            </a:r>
            <a:r>
              <a:rPr lang="en-US" dirty="0"/>
              <a:t>The</a:t>
            </a:r>
            <a:r>
              <a:rPr lang="en-US" spc="-10" dirty="0"/>
              <a:t> </a:t>
            </a:r>
            <a:r>
              <a:rPr lang="en-US" dirty="0"/>
              <a:t>Golden</a:t>
            </a:r>
            <a:r>
              <a:rPr lang="en-US" spc="-15" dirty="0"/>
              <a:t> </a:t>
            </a:r>
            <a:r>
              <a:rPr lang="en-US" dirty="0"/>
              <a:t>rectangle</a:t>
            </a:r>
            <a:r>
              <a:rPr lang="en-US" spc="-15" dirty="0"/>
              <a:t> </a:t>
            </a:r>
            <a:r>
              <a:rPr lang="en-US" dirty="0"/>
              <a:t>grid</a:t>
            </a:r>
            <a:r>
              <a:rPr lang="en-US" spc="-10" dirty="0"/>
              <a:t> </a:t>
            </a:r>
            <a:r>
              <a:rPr lang="en-US" dirty="0"/>
              <a:t>is</a:t>
            </a:r>
            <a:r>
              <a:rPr lang="en-US" spc="-15" dirty="0"/>
              <a:t> </a:t>
            </a:r>
            <a:r>
              <a:rPr lang="en-US" dirty="0"/>
              <a:t>optional</a:t>
            </a:r>
            <a:r>
              <a:rPr lang="en-US" spc="-10" dirty="0"/>
              <a:t> </a:t>
            </a:r>
            <a:r>
              <a:rPr lang="en-US" spc="-20" dirty="0"/>
              <a:t>(the </a:t>
            </a:r>
            <a:r>
              <a:rPr lang="en-US" dirty="0" err="1"/>
              <a:t>spiralling</a:t>
            </a:r>
            <a:r>
              <a:rPr lang="en-US" spc="-10" dirty="0"/>
              <a:t> </a:t>
            </a:r>
            <a:r>
              <a:rPr lang="en-US" dirty="0"/>
              <a:t>squares</a:t>
            </a:r>
            <a:r>
              <a:rPr lang="en-US" spc="-5" dirty="0"/>
              <a:t> </a:t>
            </a:r>
            <a:r>
              <a:rPr lang="en-US" dirty="0"/>
              <a:t>if</a:t>
            </a:r>
            <a:r>
              <a:rPr lang="en-US" spc="-5" dirty="0"/>
              <a:t> </a:t>
            </a:r>
            <a:r>
              <a:rPr lang="en-US" dirty="0"/>
              <a:t>you</a:t>
            </a:r>
            <a:r>
              <a:rPr lang="en-US" spc="-5" dirty="0"/>
              <a:t> </a:t>
            </a:r>
            <a:r>
              <a:rPr lang="en-US" dirty="0"/>
              <a:t>don’t</a:t>
            </a:r>
            <a:r>
              <a:rPr lang="en-US" spc="-5" dirty="0"/>
              <a:t> </a:t>
            </a:r>
            <a:r>
              <a:rPr lang="en-US" spc="-10" dirty="0"/>
              <a:t>know)</a:t>
            </a:r>
          </a:p>
        </p:txBody>
      </p:sp>
    </p:spTree>
    <p:extLst>
      <p:ext uri="{BB962C8B-B14F-4D97-AF65-F5344CB8AC3E}">
        <p14:creationId xmlns:p14="http://schemas.microsoft.com/office/powerpoint/2010/main" val="120369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151</Words>
  <Application>Microsoft Office PowerPoint</Application>
  <PresentationFormat>Custom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PowerPoint Presentation</vt:lpstr>
      <vt:lpstr>Slide name</vt:lpstr>
      <vt:lpstr>Slide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Reneta Lansiquot-Panagiotakis</cp:lastModifiedBy>
  <cp:revision>4</cp:revision>
  <dcterms:created xsi:type="dcterms:W3CDTF">2025-01-27T15:28:22Z</dcterms:created>
  <dcterms:modified xsi:type="dcterms:W3CDTF">2025-02-25T16:48:34Z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2025-01-22T00:00:00Z</vt:filetime>
  </property>
  <property fmtid="{D5CDD505-2E9C-101B-9397-08002B2CF9AE}" pid="3" name="Creator">
    <vt:lpwstr>Adobe InDesign 19.2 (Windows)</vt:lpwstr>
  </property>
  <property fmtid="{D5CDD505-2E9C-101B-9397-08002B2CF9AE}" pid="4" name="LastSaved">
    <vt:filetime>2025-01-27T00:00:00Z</vt:filetime>
  </property>
  <property fmtid="{D5CDD505-2E9C-101B-9397-08002B2CF9AE}" pid="5" name="Producer">
    <vt:lpwstr>Adobe PDF Library 17.0</vt:lpwstr>
  </property>
</Properties>
</file>