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59" r:id="rId4"/>
    <p:sldId id="258" r:id="rId5"/>
    <p:sldId id="260" r:id="rId6"/>
  </p:sldIdLst>
  <p:sldSz cx="20104100" cy="12776200"/>
  <p:notesSz cx="20104100" cy="12776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660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960622"/>
            <a:ext cx="17088486" cy="26830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154672"/>
            <a:ext cx="14072870" cy="3194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659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938526"/>
            <a:ext cx="8745284" cy="84322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938526"/>
            <a:ext cx="8745284" cy="84322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960622"/>
            <a:ext cx="17088486" cy="26830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154672"/>
            <a:ext cx="14072870" cy="3194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722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608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938526"/>
            <a:ext cx="8745284" cy="84322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938526"/>
            <a:ext cx="8745284" cy="84322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700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271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4479"/>
            <a:ext cx="20104100" cy="12700000"/>
          </a:xfrm>
          <a:custGeom>
            <a:avLst/>
            <a:gdLst/>
            <a:ahLst/>
            <a:cxnLst/>
            <a:rect l="l" t="t" r="r" b="b"/>
            <a:pathLst>
              <a:path w="20104100" h="12700000">
                <a:moveTo>
                  <a:pt x="20104100" y="0"/>
                </a:moveTo>
                <a:lnTo>
                  <a:pt x="0" y="0"/>
                </a:lnTo>
                <a:lnTo>
                  <a:pt x="0" y="12700000"/>
                </a:lnTo>
                <a:lnTo>
                  <a:pt x="569353" y="12700000"/>
                </a:lnTo>
                <a:lnTo>
                  <a:pt x="3317633" y="12700000"/>
                </a:lnTo>
                <a:lnTo>
                  <a:pt x="3347491" y="12573013"/>
                </a:lnTo>
                <a:lnTo>
                  <a:pt x="3437852" y="12573013"/>
                </a:lnTo>
                <a:lnTo>
                  <a:pt x="3468255" y="12446013"/>
                </a:lnTo>
                <a:lnTo>
                  <a:pt x="3529507" y="12446013"/>
                </a:lnTo>
                <a:lnTo>
                  <a:pt x="3560381" y="12319013"/>
                </a:lnTo>
                <a:lnTo>
                  <a:pt x="3622649" y="12319013"/>
                </a:lnTo>
                <a:lnTo>
                  <a:pt x="3654056" y="12192013"/>
                </a:lnTo>
                <a:lnTo>
                  <a:pt x="3717429" y="12192013"/>
                </a:lnTo>
                <a:lnTo>
                  <a:pt x="3749421" y="12065013"/>
                </a:lnTo>
                <a:lnTo>
                  <a:pt x="3814038" y="12065013"/>
                </a:lnTo>
                <a:lnTo>
                  <a:pt x="3846677" y="11938013"/>
                </a:lnTo>
                <a:lnTo>
                  <a:pt x="3945979" y="11938013"/>
                </a:lnTo>
                <a:lnTo>
                  <a:pt x="3979570" y="11811013"/>
                </a:lnTo>
                <a:lnTo>
                  <a:pt x="4047515" y="11811013"/>
                </a:lnTo>
                <a:lnTo>
                  <a:pt x="4081881" y="11684013"/>
                </a:lnTo>
                <a:lnTo>
                  <a:pt x="4151439" y="11684013"/>
                </a:lnTo>
                <a:lnTo>
                  <a:pt x="4186644" y="11557013"/>
                </a:lnTo>
                <a:lnTo>
                  <a:pt x="4294022" y="11557013"/>
                </a:lnTo>
                <a:lnTo>
                  <a:pt x="4330433" y="11430013"/>
                </a:lnTo>
                <a:lnTo>
                  <a:pt x="4404207" y="11430013"/>
                </a:lnTo>
                <a:lnTo>
                  <a:pt x="4439336" y="11303013"/>
                </a:lnTo>
                <a:lnTo>
                  <a:pt x="4545469" y="11303013"/>
                </a:lnTo>
                <a:lnTo>
                  <a:pt x="4581093" y="11176013"/>
                </a:lnTo>
                <a:lnTo>
                  <a:pt x="4652696" y="11176013"/>
                </a:lnTo>
                <a:lnTo>
                  <a:pt x="4688687" y="11049013"/>
                </a:lnTo>
                <a:lnTo>
                  <a:pt x="4797361" y="11049013"/>
                </a:lnTo>
                <a:lnTo>
                  <a:pt x="4833836" y="10922013"/>
                </a:lnTo>
                <a:lnTo>
                  <a:pt x="4943945" y="10922013"/>
                </a:lnTo>
                <a:lnTo>
                  <a:pt x="4980889" y="10795013"/>
                </a:lnTo>
                <a:lnTo>
                  <a:pt x="5092408" y="10795013"/>
                </a:lnTo>
                <a:lnTo>
                  <a:pt x="5129822" y="10668013"/>
                </a:lnTo>
                <a:lnTo>
                  <a:pt x="5204980" y="10668013"/>
                </a:lnTo>
                <a:lnTo>
                  <a:pt x="5242738" y="10541013"/>
                </a:lnTo>
                <a:lnTo>
                  <a:pt x="5356669" y="10541013"/>
                </a:lnTo>
                <a:lnTo>
                  <a:pt x="5394884" y="10414013"/>
                </a:lnTo>
                <a:lnTo>
                  <a:pt x="5510174" y="10414013"/>
                </a:lnTo>
                <a:lnTo>
                  <a:pt x="5548820" y="10287013"/>
                </a:lnTo>
                <a:lnTo>
                  <a:pt x="5665444" y="10287013"/>
                </a:lnTo>
                <a:lnTo>
                  <a:pt x="5704535" y="10160013"/>
                </a:lnTo>
                <a:lnTo>
                  <a:pt x="5822467" y="10160013"/>
                </a:lnTo>
                <a:lnTo>
                  <a:pt x="5861990" y="10033013"/>
                </a:lnTo>
                <a:lnTo>
                  <a:pt x="5981204" y="10033013"/>
                </a:lnTo>
                <a:lnTo>
                  <a:pt x="6021159" y="9906013"/>
                </a:lnTo>
                <a:lnTo>
                  <a:pt x="6141644" y="9906013"/>
                </a:lnTo>
                <a:lnTo>
                  <a:pt x="6182017" y="9779013"/>
                </a:lnTo>
                <a:lnTo>
                  <a:pt x="6300876" y="9779013"/>
                </a:lnTo>
                <a:lnTo>
                  <a:pt x="6340183" y="9652013"/>
                </a:lnTo>
                <a:lnTo>
                  <a:pt x="6458585" y="9652013"/>
                </a:lnTo>
                <a:lnTo>
                  <a:pt x="6498209" y="9525013"/>
                </a:lnTo>
                <a:lnTo>
                  <a:pt x="6617538" y="9525013"/>
                </a:lnTo>
                <a:lnTo>
                  <a:pt x="6657467" y="9398013"/>
                </a:lnTo>
                <a:lnTo>
                  <a:pt x="6817919" y="9398013"/>
                </a:lnTo>
                <a:lnTo>
                  <a:pt x="6858216" y="9271013"/>
                </a:lnTo>
                <a:lnTo>
                  <a:pt x="6979564" y="9271013"/>
                </a:lnTo>
                <a:lnTo>
                  <a:pt x="7020153" y="9144013"/>
                </a:lnTo>
                <a:lnTo>
                  <a:pt x="7142353" y="9144013"/>
                </a:lnTo>
                <a:lnTo>
                  <a:pt x="7183234" y="9017013"/>
                </a:lnTo>
                <a:lnTo>
                  <a:pt x="7347458" y="9017013"/>
                </a:lnTo>
                <a:lnTo>
                  <a:pt x="7388682" y="8890013"/>
                </a:lnTo>
                <a:lnTo>
                  <a:pt x="7512786" y="8890013"/>
                </a:lnTo>
                <a:lnTo>
                  <a:pt x="7554290" y="8763013"/>
                </a:lnTo>
                <a:lnTo>
                  <a:pt x="7720978" y="8763013"/>
                </a:lnTo>
                <a:lnTo>
                  <a:pt x="7762811" y="8636013"/>
                </a:lnTo>
                <a:lnTo>
                  <a:pt x="7930820" y="8636013"/>
                </a:lnTo>
                <a:lnTo>
                  <a:pt x="7972984" y="8509013"/>
                </a:lnTo>
                <a:lnTo>
                  <a:pt x="8099869" y="8509013"/>
                </a:lnTo>
                <a:lnTo>
                  <a:pt x="8142287" y="8382013"/>
                </a:lnTo>
                <a:lnTo>
                  <a:pt x="8312594" y="8382013"/>
                </a:lnTo>
                <a:lnTo>
                  <a:pt x="8355330" y="8255013"/>
                </a:lnTo>
                <a:lnTo>
                  <a:pt x="8526869" y="8255013"/>
                </a:lnTo>
                <a:lnTo>
                  <a:pt x="8569909" y="8128013"/>
                </a:lnTo>
                <a:lnTo>
                  <a:pt x="8699373" y="8128013"/>
                </a:lnTo>
                <a:lnTo>
                  <a:pt x="8742642" y="8001013"/>
                </a:lnTo>
                <a:lnTo>
                  <a:pt x="8916302" y="8001013"/>
                </a:lnTo>
                <a:lnTo>
                  <a:pt x="8959863" y="7874013"/>
                </a:lnTo>
                <a:lnTo>
                  <a:pt x="9134665" y="7874013"/>
                </a:lnTo>
                <a:lnTo>
                  <a:pt x="9178493" y="7747013"/>
                </a:lnTo>
                <a:lnTo>
                  <a:pt x="9354401" y="7747013"/>
                </a:lnTo>
                <a:lnTo>
                  <a:pt x="9398508" y="7620013"/>
                </a:lnTo>
                <a:lnTo>
                  <a:pt x="9575470" y="7620013"/>
                </a:lnTo>
                <a:lnTo>
                  <a:pt x="9619844" y="7493013"/>
                </a:lnTo>
                <a:lnTo>
                  <a:pt x="9797834" y="7493013"/>
                </a:lnTo>
                <a:lnTo>
                  <a:pt x="9842462" y="7366013"/>
                </a:lnTo>
                <a:lnTo>
                  <a:pt x="10021456" y="7366013"/>
                </a:lnTo>
                <a:lnTo>
                  <a:pt x="10066325" y="7239013"/>
                </a:lnTo>
                <a:lnTo>
                  <a:pt x="10291381" y="7239013"/>
                </a:lnTo>
                <a:lnTo>
                  <a:pt x="10336530" y="7112013"/>
                </a:lnTo>
                <a:lnTo>
                  <a:pt x="10517607" y="7112013"/>
                </a:lnTo>
                <a:lnTo>
                  <a:pt x="10562984" y="6985013"/>
                </a:lnTo>
                <a:lnTo>
                  <a:pt x="10744937" y="6985013"/>
                </a:lnTo>
                <a:lnTo>
                  <a:pt x="10790530" y="6858013"/>
                </a:lnTo>
                <a:lnTo>
                  <a:pt x="11013948" y="6858013"/>
                </a:lnTo>
                <a:lnTo>
                  <a:pt x="11058792" y="6731013"/>
                </a:lnTo>
                <a:lnTo>
                  <a:pt x="11238738" y="6731013"/>
                </a:lnTo>
                <a:lnTo>
                  <a:pt x="11283874" y="6604013"/>
                </a:lnTo>
                <a:lnTo>
                  <a:pt x="11510620" y="6604013"/>
                </a:lnTo>
                <a:lnTo>
                  <a:pt x="11556187" y="6477013"/>
                </a:lnTo>
                <a:lnTo>
                  <a:pt x="11785232" y="6477013"/>
                </a:lnTo>
                <a:lnTo>
                  <a:pt x="11831295" y="6350013"/>
                </a:lnTo>
                <a:lnTo>
                  <a:pt x="12062981" y="6350013"/>
                </a:lnTo>
                <a:lnTo>
                  <a:pt x="12109615" y="6223012"/>
                </a:lnTo>
                <a:lnTo>
                  <a:pt x="12344311" y="6223012"/>
                </a:lnTo>
                <a:lnTo>
                  <a:pt x="12391568" y="6096012"/>
                </a:lnTo>
                <a:lnTo>
                  <a:pt x="12677585" y="6096012"/>
                </a:lnTo>
                <a:lnTo>
                  <a:pt x="12725667" y="5969012"/>
                </a:lnTo>
                <a:lnTo>
                  <a:pt x="13015506" y="5969012"/>
                </a:lnTo>
                <a:lnTo>
                  <a:pt x="13063042" y="5842012"/>
                </a:lnTo>
                <a:lnTo>
                  <a:pt x="13397979" y="5842012"/>
                </a:lnTo>
                <a:lnTo>
                  <a:pt x="13446112" y="5715012"/>
                </a:lnTo>
                <a:lnTo>
                  <a:pt x="13833386" y="5715012"/>
                </a:lnTo>
                <a:lnTo>
                  <a:pt x="13882040" y="5588012"/>
                </a:lnTo>
                <a:lnTo>
                  <a:pt x="14272730" y="5588012"/>
                </a:lnTo>
                <a:lnTo>
                  <a:pt x="14321727" y="5461012"/>
                </a:lnTo>
                <a:lnTo>
                  <a:pt x="14714487" y="5461012"/>
                </a:lnTo>
                <a:lnTo>
                  <a:pt x="14763661" y="5334012"/>
                </a:lnTo>
                <a:lnTo>
                  <a:pt x="15203005" y="5334012"/>
                </a:lnTo>
                <a:lnTo>
                  <a:pt x="15251621" y="5207012"/>
                </a:lnTo>
                <a:lnTo>
                  <a:pt x="15690469" y="5207012"/>
                </a:lnTo>
                <a:lnTo>
                  <a:pt x="15739377" y="5080012"/>
                </a:lnTo>
                <a:lnTo>
                  <a:pt x="16279089" y="5080012"/>
                </a:lnTo>
                <a:lnTo>
                  <a:pt x="16328314" y="4953012"/>
                </a:lnTo>
                <a:lnTo>
                  <a:pt x="16871366" y="4953012"/>
                </a:lnTo>
                <a:lnTo>
                  <a:pt x="16920871" y="4826012"/>
                </a:lnTo>
                <a:lnTo>
                  <a:pt x="17516666" y="4826012"/>
                </a:lnTo>
                <a:lnTo>
                  <a:pt x="17566450" y="4699012"/>
                </a:lnTo>
                <a:lnTo>
                  <a:pt x="18265267" y="4699012"/>
                </a:lnTo>
                <a:lnTo>
                  <a:pt x="18315483" y="4572012"/>
                </a:lnTo>
                <a:lnTo>
                  <a:pt x="20104088" y="4572012"/>
                </a:lnTo>
                <a:lnTo>
                  <a:pt x="20104088" y="3937000"/>
                </a:lnTo>
                <a:lnTo>
                  <a:pt x="20104100" y="3302000"/>
                </a:lnTo>
                <a:lnTo>
                  <a:pt x="20104100" y="0"/>
                </a:lnTo>
                <a:close/>
              </a:path>
            </a:pathLst>
          </a:custGeom>
          <a:solidFill>
            <a:srgbClr val="0080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0844" y="2189162"/>
            <a:ext cx="12130405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4304" y="4837539"/>
            <a:ext cx="8174355" cy="4547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1881866"/>
            <a:ext cx="6433312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1881866"/>
            <a:ext cx="4623943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1881866"/>
            <a:ext cx="4623943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4480"/>
            <a:ext cx="20104100" cy="12700000"/>
          </a:xfrm>
          <a:custGeom>
            <a:avLst/>
            <a:gdLst/>
            <a:ahLst/>
            <a:cxnLst/>
            <a:rect l="l" t="t" r="r" b="b"/>
            <a:pathLst>
              <a:path w="20104100" h="12700000">
                <a:moveTo>
                  <a:pt x="20104100" y="0"/>
                </a:moveTo>
                <a:lnTo>
                  <a:pt x="0" y="0"/>
                </a:lnTo>
                <a:lnTo>
                  <a:pt x="0" y="12700000"/>
                </a:lnTo>
                <a:lnTo>
                  <a:pt x="569354" y="12700000"/>
                </a:lnTo>
                <a:lnTo>
                  <a:pt x="562731" y="12573000"/>
                </a:lnTo>
                <a:lnTo>
                  <a:pt x="552190" y="12573000"/>
                </a:lnTo>
                <a:lnTo>
                  <a:pt x="547963" y="12446000"/>
                </a:lnTo>
                <a:lnTo>
                  <a:pt x="537621" y="12446000"/>
                </a:lnTo>
                <a:lnTo>
                  <a:pt x="534439" y="12319000"/>
                </a:lnTo>
                <a:lnTo>
                  <a:pt x="527555" y="12319000"/>
                </a:lnTo>
                <a:lnTo>
                  <a:pt x="523544" y="12192000"/>
                </a:lnTo>
                <a:lnTo>
                  <a:pt x="515581" y="12192000"/>
                </a:lnTo>
                <a:lnTo>
                  <a:pt x="514510" y="12065000"/>
                </a:lnTo>
                <a:lnTo>
                  <a:pt x="509925" y="12065000"/>
                </a:lnTo>
                <a:lnTo>
                  <a:pt x="508710" y="11938000"/>
                </a:lnTo>
                <a:lnTo>
                  <a:pt x="503628" y="11938000"/>
                </a:lnTo>
                <a:lnTo>
                  <a:pt x="502308" y="11811000"/>
                </a:lnTo>
                <a:lnTo>
                  <a:pt x="498257" y="11811000"/>
                </a:lnTo>
                <a:lnTo>
                  <a:pt x="496881" y="11684000"/>
                </a:lnTo>
                <a:lnTo>
                  <a:pt x="494099" y="11684000"/>
                </a:lnTo>
                <a:lnTo>
                  <a:pt x="492696" y="11557000"/>
                </a:lnTo>
                <a:lnTo>
                  <a:pt x="488457" y="11557000"/>
                </a:lnTo>
                <a:lnTo>
                  <a:pt x="487040" y="11430000"/>
                </a:lnTo>
                <a:lnTo>
                  <a:pt x="484208" y="11430000"/>
                </a:lnTo>
                <a:lnTo>
                  <a:pt x="482795" y="11303000"/>
                </a:lnTo>
                <a:lnTo>
                  <a:pt x="479987" y="11303000"/>
                </a:lnTo>
                <a:lnTo>
                  <a:pt x="478594" y="11176000"/>
                </a:lnTo>
                <a:lnTo>
                  <a:pt x="477210" y="11176000"/>
                </a:lnTo>
                <a:lnTo>
                  <a:pt x="475837" y="11049000"/>
                </a:lnTo>
                <a:lnTo>
                  <a:pt x="473129" y="11049000"/>
                </a:lnTo>
                <a:lnTo>
                  <a:pt x="471797" y="10922000"/>
                </a:lnTo>
                <a:lnTo>
                  <a:pt x="470483" y="10922000"/>
                </a:lnTo>
                <a:lnTo>
                  <a:pt x="469187" y="10795000"/>
                </a:lnTo>
                <a:lnTo>
                  <a:pt x="466656" y="10795000"/>
                </a:lnTo>
                <a:lnTo>
                  <a:pt x="465424" y="10668000"/>
                </a:lnTo>
                <a:lnTo>
                  <a:pt x="464217" y="10668000"/>
                </a:lnTo>
                <a:lnTo>
                  <a:pt x="463036" y="10541000"/>
                </a:lnTo>
                <a:lnTo>
                  <a:pt x="461882" y="10541000"/>
                </a:lnTo>
                <a:lnTo>
                  <a:pt x="460758" y="10414000"/>
                </a:lnTo>
                <a:lnTo>
                  <a:pt x="458602" y="10414000"/>
                </a:lnTo>
                <a:lnTo>
                  <a:pt x="457574" y="10287000"/>
                </a:lnTo>
                <a:lnTo>
                  <a:pt x="456581" y="10287000"/>
                </a:lnTo>
                <a:lnTo>
                  <a:pt x="455624" y="10160000"/>
                </a:lnTo>
                <a:lnTo>
                  <a:pt x="454706" y="10160000"/>
                </a:lnTo>
                <a:lnTo>
                  <a:pt x="453827" y="10033000"/>
                </a:lnTo>
                <a:lnTo>
                  <a:pt x="452990" y="10033000"/>
                </a:lnTo>
                <a:lnTo>
                  <a:pt x="452196" y="9906000"/>
                </a:lnTo>
                <a:lnTo>
                  <a:pt x="451445" y="9906000"/>
                </a:lnTo>
                <a:lnTo>
                  <a:pt x="450741" y="9779000"/>
                </a:lnTo>
                <a:lnTo>
                  <a:pt x="450083" y="9779000"/>
                </a:lnTo>
                <a:lnTo>
                  <a:pt x="449475" y="9652000"/>
                </a:lnTo>
                <a:lnTo>
                  <a:pt x="448917" y="9652000"/>
                </a:lnTo>
                <a:lnTo>
                  <a:pt x="448411" y="9525000"/>
                </a:lnTo>
                <a:lnTo>
                  <a:pt x="447958" y="9525000"/>
                </a:lnTo>
                <a:lnTo>
                  <a:pt x="447560" y="9398000"/>
                </a:lnTo>
                <a:lnTo>
                  <a:pt x="447218" y="9398000"/>
                </a:lnTo>
                <a:lnTo>
                  <a:pt x="446934" y="9271000"/>
                </a:lnTo>
                <a:lnTo>
                  <a:pt x="446710" y="9271000"/>
                </a:lnTo>
                <a:lnTo>
                  <a:pt x="446547" y="9144000"/>
                </a:lnTo>
                <a:lnTo>
                  <a:pt x="446534" y="8890000"/>
                </a:lnTo>
                <a:lnTo>
                  <a:pt x="446698" y="8890000"/>
                </a:lnTo>
                <a:lnTo>
                  <a:pt x="446932" y="8763000"/>
                </a:lnTo>
                <a:lnTo>
                  <a:pt x="447238" y="8763000"/>
                </a:lnTo>
                <a:lnTo>
                  <a:pt x="447617" y="8636000"/>
                </a:lnTo>
                <a:lnTo>
                  <a:pt x="448071" y="8636000"/>
                </a:lnTo>
                <a:lnTo>
                  <a:pt x="448601" y="8509000"/>
                </a:lnTo>
                <a:lnTo>
                  <a:pt x="449208" y="8509000"/>
                </a:lnTo>
                <a:lnTo>
                  <a:pt x="449895" y="8382000"/>
                </a:lnTo>
                <a:lnTo>
                  <a:pt x="450663" y="8382000"/>
                </a:lnTo>
                <a:lnTo>
                  <a:pt x="451512" y="8255000"/>
                </a:lnTo>
                <a:lnTo>
                  <a:pt x="452446" y="8128000"/>
                </a:lnTo>
                <a:lnTo>
                  <a:pt x="453464" y="8128000"/>
                </a:lnTo>
                <a:lnTo>
                  <a:pt x="454570" y="8001000"/>
                </a:lnTo>
                <a:lnTo>
                  <a:pt x="455763" y="8001000"/>
                </a:lnTo>
                <a:lnTo>
                  <a:pt x="457047" y="7874000"/>
                </a:lnTo>
                <a:lnTo>
                  <a:pt x="458422" y="7874000"/>
                </a:lnTo>
                <a:lnTo>
                  <a:pt x="459889" y="7747000"/>
                </a:lnTo>
                <a:lnTo>
                  <a:pt x="461451" y="7747000"/>
                </a:lnTo>
                <a:lnTo>
                  <a:pt x="463109" y="7620000"/>
                </a:lnTo>
                <a:lnTo>
                  <a:pt x="464865" y="7620000"/>
                </a:lnTo>
                <a:lnTo>
                  <a:pt x="466719" y="7493000"/>
                </a:lnTo>
                <a:lnTo>
                  <a:pt x="468674" y="7493000"/>
                </a:lnTo>
                <a:lnTo>
                  <a:pt x="470731" y="7366000"/>
                </a:lnTo>
                <a:lnTo>
                  <a:pt x="472891" y="7366000"/>
                </a:lnTo>
                <a:lnTo>
                  <a:pt x="475156" y="7239000"/>
                </a:lnTo>
                <a:lnTo>
                  <a:pt x="477528" y="7239000"/>
                </a:lnTo>
                <a:lnTo>
                  <a:pt x="480008" y="7112000"/>
                </a:lnTo>
                <a:lnTo>
                  <a:pt x="482597" y="7112000"/>
                </a:lnTo>
                <a:lnTo>
                  <a:pt x="485297" y="6985000"/>
                </a:lnTo>
                <a:lnTo>
                  <a:pt x="488110" y="6985000"/>
                </a:lnTo>
                <a:lnTo>
                  <a:pt x="491038" y="6858000"/>
                </a:lnTo>
                <a:lnTo>
                  <a:pt x="494080" y="6858000"/>
                </a:lnTo>
                <a:lnTo>
                  <a:pt x="497240" y="6731000"/>
                </a:lnTo>
                <a:lnTo>
                  <a:pt x="500519" y="6731000"/>
                </a:lnTo>
                <a:lnTo>
                  <a:pt x="503918" y="6604000"/>
                </a:lnTo>
                <a:lnTo>
                  <a:pt x="507438" y="6604000"/>
                </a:lnTo>
                <a:lnTo>
                  <a:pt x="511082" y="6477000"/>
                </a:lnTo>
                <a:lnTo>
                  <a:pt x="514850" y="6477000"/>
                </a:lnTo>
                <a:lnTo>
                  <a:pt x="518745" y="6350000"/>
                </a:lnTo>
                <a:lnTo>
                  <a:pt x="522768" y="6350000"/>
                </a:lnTo>
                <a:lnTo>
                  <a:pt x="526919" y="6223000"/>
                </a:lnTo>
                <a:lnTo>
                  <a:pt x="531202" y="6223000"/>
                </a:lnTo>
                <a:lnTo>
                  <a:pt x="535617" y="6096000"/>
                </a:lnTo>
                <a:lnTo>
                  <a:pt x="540166" y="6096000"/>
                </a:lnTo>
                <a:lnTo>
                  <a:pt x="544850" y="5969000"/>
                </a:lnTo>
                <a:lnTo>
                  <a:pt x="554631" y="5969000"/>
                </a:lnTo>
                <a:lnTo>
                  <a:pt x="559730" y="5842000"/>
                </a:lnTo>
                <a:lnTo>
                  <a:pt x="564971" y="5842000"/>
                </a:lnTo>
                <a:lnTo>
                  <a:pt x="570355" y="5715000"/>
                </a:lnTo>
                <a:lnTo>
                  <a:pt x="575883" y="5715000"/>
                </a:lnTo>
                <a:lnTo>
                  <a:pt x="581558" y="5588000"/>
                </a:lnTo>
                <a:lnTo>
                  <a:pt x="593351" y="5588000"/>
                </a:lnTo>
                <a:lnTo>
                  <a:pt x="599472" y="5461000"/>
                </a:lnTo>
                <a:lnTo>
                  <a:pt x="605746" y="5461000"/>
                </a:lnTo>
                <a:lnTo>
                  <a:pt x="612173" y="5334000"/>
                </a:lnTo>
                <a:lnTo>
                  <a:pt x="625494" y="5334000"/>
                </a:lnTo>
                <a:lnTo>
                  <a:pt x="632391" y="5207000"/>
                </a:lnTo>
                <a:lnTo>
                  <a:pt x="639448" y="5207000"/>
                </a:lnTo>
                <a:lnTo>
                  <a:pt x="646666" y="5080000"/>
                </a:lnTo>
                <a:lnTo>
                  <a:pt x="661592" y="5080000"/>
                </a:lnTo>
                <a:lnTo>
                  <a:pt x="669302" y="4953000"/>
                </a:lnTo>
                <a:lnTo>
                  <a:pt x="685227" y="4953000"/>
                </a:lnTo>
                <a:lnTo>
                  <a:pt x="693444" y="4826000"/>
                </a:lnTo>
                <a:lnTo>
                  <a:pt x="710395" y="4826000"/>
                </a:lnTo>
                <a:lnTo>
                  <a:pt x="719132" y="4699000"/>
                </a:lnTo>
                <a:lnTo>
                  <a:pt x="746408" y="4699000"/>
                </a:lnTo>
                <a:lnTo>
                  <a:pt x="755860" y="4572000"/>
                </a:lnTo>
                <a:lnTo>
                  <a:pt x="785316" y="4572000"/>
                </a:lnTo>
                <a:lnTo>
                  <a:pt x="794114" y="4445000"/>
                </a:lnTo>
                <a:lnTo>
                  <a:pt x="849475" y="4445000"/>
                </a:lnTo>
                <a:lnTo>
                  <a:pt x="868269" y="4318000"/>
                </a:lnTo>
                <a:lnTo>
                  <a:pt x="991077" y="4318000"/>
                </a:lnTo>
                <a:lnTo>
                  <a:pt x="1021282" y="4191000"/>
                </a:lnTo>
                <a:lnTo>
                  <a:pt x="1199548" y="4191000"/>
                </a:lnTo>
                <a:lnTo>
                  <a:pt x="1240526" y="4064000"/>
                </a:lnTo>
                <a:lnTo>
                  <a:pt x="1522172" y="4064000"/>
                </a:lnTo>
                <a:lnTo>
                  <a:pt x="1574912" y="3937000"/>
                </a:lnTo>
                <a:lnTo>
                  <a:pt x="1988156" y="3937000"/>
                </a:lnTo>
                <a:lnTo>
                  <a:pt x="2053274" y="3810000"/>
                </a:lnTo>
                <a:lnTo>
                  <a:pt x="2549199" y="3810000"/>
                </a:lnTo>
                <a:lnTo>
                  <a:pt x="2625562" y="3683000"/>
                </a:lnTo>
                <a:lnTo>
                  <a:pt x="3370357" y="3683000"/>
                </a:lnTo>
                <a:lnTo>
                  <a:pt x="3459179" y="3556000"/>
                </a:lnTo>
                <a:lnTo>
                  <a:pt x="4508136" y="3556000"/>
                </a:lnTo>
                <a:lnTo>
                  <a:pt x="4609572" y="3429000"/>
                </a:lnTo>
                <a:lnTo>
                  <a:pt x="6347778" y="3429000"/>
                </a:lnTo>
                <a:lnTo>
                  <a:pt x="6462714" y="3302000"/>
                </a:lnTo>
                <a:lnTo>
                  <a:pt x="20104100" y="3302000"/>
                </a:lnTo>
                <a:lnTo>
                  <a:pt x="20104100" y="0"/>
                </a:lnTo>
                <a:close/>
              </a:path>
              <a:path w="20104100" h="12700000">
                <a:moveTo>
                  <a:pt x="20104100" y="3302000"/>
                </a:moveTo>
                <a:lnTo>
                  <a:pt x="14364485" y="3302000"/>
                </a:lnTo>
                <a:lnTo>
                  <a:pt x="14483808" y="3429000"/>
                </a:lnTo>
                <a:lnTo>
                  <a:pt x="16418678" y="3429000"/>
                </a:lnTo>
                <a:lnTo>
                  <a:pt x="16525977" y="3556000"/>
                </a:lnTo>
                <a:lnTo>
                  <a:pt x="17838301" y="3556000"/>
                </a:lnTo>
                <a:lnTo>
                  <a:pt x="17932278" y="3683000"/>
                </a:lnTo>
                <a:lnTo>
                  <a:pt x="18890550" y="3683000"/>
                </a:lnTo>
                <a:lnTo>
                  <a:pt x="18970343" y="3810000"/>
                </a:lnTo>
                <a:lnTo>
                  <a:pt x="19694010" y="3810000"/>
                </a:lnTo>
                <a:lnTo>
                  <a:pt x="19758560" y="3937000"/>
                </a:lnTo>
                <a:lnTo>
                  <a:pt x="20104100" y="3937000"/>
                </a:lnTo>
                <a:lnTo>
                  <a:pt x="20104100" y="3302000"/>
                </a:lnTo>
                <a:close/>
              </a:path>
            </a:pathLst>
          </a:custGeom>
          <a:solidFill>
            <a:srgbClr val="0080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0844" y="2189162"/>
            <a:ext cx="12130405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24304" y="4837539"/>
            <a:ext cx="8174355" cy="4547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1881866"/>
            <a:ext cx="6433312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1881866"/>
            <a:ext cx="4623943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1881866"/>
            <a:ext cx="4623943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117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30" dirty="0"/>
              <a:t>[Title</a:t>
            </a:r>
            <a:r>
              <a:rPr spc="-365" dirty="0"/>
              <a:t> </a:t>
            </a:r>
            <a:r>
              <a:rPr spc="-400" dirty="0"/>
              <a:t>of</a:t>
            </a:r>
            <a:r>
              <a:rPr spc="-360" dirty="0"/>
              <a:t> </a:t>
            </a:r>
            <a:r>
              <a:rPr spc="-520" dirty="0"/>
              <a:t>Project]</a:t>
            </a:r>
          </a:p>
        </p:txBody>
      </p:sp>
      <p:sp>
        <p:nvSpPr>
          <p:cNvPr id="3" name="object 3"/>
          <p:cNvSpPr txBox="1">
            <a:spLocks/>
          </p:cNvSpPr>
          <p:nvPr/>
        </p:nvSpPr>
        <p:spPr>
          <a:xfrm>
            <a:off x="7181342" y="6777010"/>
            <a:ext cx="12260655" cy="18626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01210" algn="l">
              <a:lnSpc>
                <a:spcPct val="100000"/>
              </a:lnSpc>
              <a:spcBef>
                <a:spcPts val="105"/>
              </a:spcBef>
            </a:pPr>
            <a:r>
              <a:rPr lang="en-US" sz="3950" b="1" spc="-350" dirty="0">
                <a:solidFill>
                  <a:srgbClr val="0080A6"/>
                </a:solidFill>
                <a:latin typeface="Tahoma"/>
                <a:cs typeface="Tahoma"/>
              </a:rPr>
              <a:t>                                        </a:t>
            </a:r>
            <a:r>
              <a:rPr sz="3950" b="1" spc="-350" dirty="0">
                <a:solidFill>
                  <a:srgbClr val="0080A6"/>
                </a:solidFill>
                <a:latin typeface="Tahoma"/>
                <a:cs typeface="Tahoma"/>
              </a:rPr>
              <a:t>[</a:t>
            </a:r>
            <a:r>
              <a:rPr lang="en-US" sz="3950" b="1" spc="-350" dirty="0">
                <a:solidFill>
                  <a:srgbClr val="0080A6"/>
                </a:solidFill>
                <a:latin typeface="Tahoma"/>
                <a:cs typeface="Tahoma"/>
              </a:rPr>
              <a:t>Student Name</a:t>
            </a:r>
            <a:r>
              <a:rPr lang="en-US" sz="3950" b="1" spc="-215" dirty="0">
                <a:solidFill>
                  <a:srgbClr val="0080A6"/>
                </a:solidFill>
                <a:latin typeface="Tahoma"/>
                <a:cs typeface="Tahoma"/>
              </a:rPr>
              <a:t>]</a:t>
            </a:r>
          </a:p>
          <a:p>
            <a:pPr marL="4601210" algn="l">
              <a:lnSpc>
                <a:spcPct val="100000"/>
              </a:lnSpc>
              <a:spcBef>
                <a:spcPts val="105"/>
              </a:spcBef>
            </a:pPr>
            <a:r>
              <a:rPr lang="en-US" sz="3950" b="1" spc="-350" dirty="0">
                <a:solidFill>
                  <a:srgbClr val="0080A6"/>
                </a:solidFill>
                <a:latin typeface="Tahoma"/>
                <a:cs typeface="Tahoma"/>
              </a:rPr>
              <a:t>                    </a:t>
            </a:r>
            <a:r>
              <a:rPr sz="3950" b="1" spc="-350" dirty="0">
                <a:solidFill>
                  <a:srgbClr val="0080A6"/>
                </a:solidFill>
                <a:latin typeface="Tahoma"/>
                <a:cs typeface="Tahoma"/>
              </a:rPr>
              <a:t>[</a:t>
            </a:r>
            <a:r>
              <a:rPr lang="en-US" sz="3950" b="1" spc="-350" dirty="0">
                <a:solidFill>
                  <a:srgbClr val="0080A6"/>
                </a:solidFill>
                <a:latin typeface="Tahoma"/>
                <a:cs typeface="Tahoma"/>
              </a:rPr>
              <a:t>Professor </a:t>
            </a:r>
            <a:r>
              <a:rPr sz="3950" b="1" spc="-265" dirty="0">
                <a:solidFill>
                  <a:srgbClr val="0080A6"/>
                </a:solidFill>
                <a:latin typeface="Tahoma"/>
                <a:cs typeface="Tahoma"/>
              </a:rPr>
              <a:t>Mentor</a:t>
            </a:r>
            <a:r>
              <a:rPr lang="en-US" sz="3950" b="1" spc="-265" dirty="0">
                <a:solidFill>
                  <a:srgbClr val="0080A6"/>
                </a:solidFill>
                <a:latin typeface="Tahoma"/>
                <a:cs typeface="Tahoma"/>
              </a:rPr>
              <a:t> Name]</a:t>
            </a:r>
          </a:p>
          <a:p>
            <a:pPr marL="4601210" algn="l">
              <a:lnSpc>
                <a:spcPct val="100000"/>
              </a:lnSpc>
              <a:spcBef>
                <a:spcPts val="105"/>
              </a:spcBef>
            </a:pPr>
            <a:r>
              <a:rPr sz="3950" b="1" spc="-270" dirty="0">
                <a:solidFill>
                  <a:srgbClr val="0080A6"/>
                </a:solidFill>
                <a:latin typeface="Tahoma"/>
                <a:cs typeface="Tahoma"/>
              </a:rPr>
              <a:t>[Course</a:t>
            </a:r>
            <a:r>
              <a:rPr sz="3950" b="1" spc="-165" dirty="0">
                <a:solidFill>
                  <a:srgbClr val="0080A6"/>
                </a:solidFill>
                <a:latin typeface="Tahoma"/>
                <a:cs typeface="Tahoma"/>
              </a:rPr>
              <a:t> </a:t>
            </a:r>
            <a:r>
              <a:rPr lang="en-US" sz="3950" b="1" spc="-165" dirty="0">
                <a:solidFill>
                  <a:srgbClr val="0080A6"/>
                </a:solidFill>
                <a:latin typeface="Tahoma"/>
                <a:cs typeface="Tahoma"/>
              </a:rPr>
              <a:t>Name </a:t>
            </a:r>
            <a:r>
              <a:rPr sz="3950" b="1" spc="-315" dirty="0">
                <a:solidFill>
                  <a:srgbClr val="0080A6"/>
                </a:solidFill>
                <a:latin typeface="Tahoma"/>
                <a:cs typeface="Tahoma"/>
              </a:rPr>
              <a:t>(e.g</a:t>
            </a:r>
            <a:r>
              <a:rPr lang="en-US" sz="3950" b="1" spc="-315" dirty="0">
                <a:solidFill>
                  <a:srgbClr val="0080A6"/>
                </a:solidFill>
                <a:latin typeface="Tahoma"/>
                <a:cs typeface="Tahoma"/>
              </a:rPr>
              <a:t>.,</a:t>
            </a:r>
            <a:r>
              <a:rPr sz="3950" b="1" spc="-165" dirty="0">
                <a:solidFill>
                  <a:srgbClr val="0080A6"/>
                </a:solidFill>
                <a:latin typeface="Tahoma"/>
                <a:cs typeface="Tahoma"/>
              </a:rPr>
              <a:t> </a:t>
            </a:r>
            <a:r>
              <a:rPr lang="en-US" sz="3950" b="1" spc="-140" dirty="0">
                <a:solidFill>
                  <a:srgbClr val="0080A6"/>
                </a:solidFill>
                <a:latin typeface="Tahoma"/>
                <a:cs typeface="Tahoma"/>
              </a:rPr>
              <a:t>COMD 1124</a:t>
            </a:r>
            <a:r>
              <a:rPr sz="3950" b="1" spc="-140" dirty="0">
                <a:solidFill>
                  <a:srgbClr val="0080A6"/>
                </a:solidFill>
                <a:latin typeface="Tahoma"/>
                <a:cs typeface="Tahoma"/>
              </a:rPr>
              <a:t>]</a:t>
            </a:r>
            <a:endParaRPr sz="3950" dirty="0">
              <a:latin typeface="Tahoma"/>
              <a:cs typeface="Tahoma"/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2A799B88-FE35-3DA8-1CFC-B4069A6B523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3381466" y="-1308100"/>
            <a:ext cx="28437777" cy="14497627"/>
          </a:xfrm>
          <a:custGeom>
            <a:avLst/>
            <a:gdLst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6734266 w 25836998"/>
              <a:gd name="connsiteY2" fmla="*/ 12801600 h 13549745"/>
              <a:gd name="connsiteX3" fmla="*/ 7898048 w 25836998"/>
              <a:gd name="connsiteY3" fmla="*/ 1188720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343866 w 25836998"/>
              <a:gd name="connsiteY2" fmla="*/ 13086472 h 13549745"/>
              <a:gd name="connsiteX3" fmla="*/ 7898048 w 25836998"/>
              <a:gd name="connsiteY3" fmla="*/ 1188720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7898048 w 25836998"/>
              <a:gd name="connsiteY3" fmla="*/ 1188720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563066 w 25836998"/>
              <a:gd name="connsiteY3" fmla="*/ 10928995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2359212 w 25836998"/>
              <a:gd name="connsiteY4" fmla="*/ 8689994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832739 w 25836998"/>
              <a:gd name="connsiteY4" fmla="*/ 8612302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3883211 w 25836998"/>
              <a:gd name="connsiteY5" fmla="*/ 7850940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462630 w 25836998"/>
              <a:gd name="connsiteY6" fmla="*/ 707327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402266 w 25836998"/>
              <a:gd name="connsiteY7" fmla="*/ 6790748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402266 w 25836998"/>
              <a:gd name="connsiteY7" fmla="*/ 6324595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19175648 w 25836998"/>
              <a:gd name="connsiteY8" fmla="*/ 6092052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20006921 w 25836998"/>
              <a:gd name="connsiteY8" fmla="*/ 5522309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817901 w 25836998"/>
              <a:gd name="connsiteY7" fmla="*/ 6195109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984155 w 25836998"/>
              <a:gd name="connsiteY7" fmla="*/ 6583570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3910920 w 25836998"/>
              <a:gd name="connsiteY5" fmla="*/ 7928632 h 13549745"/>
              <a:gd name="connsiteX6" fmla="*/ 15739721 w 25836998"/>
              <a:gd name="connsiteY6" fmla="*/ 7176864 h 13549745"/>
              <a:gd name="connsiteX7" fmla="*/ 17984155 w 25836998"/>
              <a:gd name="connsiteY7" fmla="*/ 6583570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500230 w 25836998"/>
              <a:gd name="connsiteY4" fmla="*/ 9207943 h 13549745"/>
              <a:gd name="connsiteX5" fmla="*/ 13910920 w 25836998"/>
              <a:gd name="connsiteY5" fmla="*/ 7928632 h 13549745"/>
              <a:gd name="connsiteX6" fmla="*/ 15739721 w 25836998"/>
              <a:gd name="connsiteY6" fmla="*/ 7176864 h 13549745"/>
              <a:gd name="connsiteX7" fmla="*/ 17984155 w 25836998"/>
              <a:gd name="connsiteY7" fmla="*/ 6583570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7757869"/>
              <a:gd name="connsiteY0" fmla="*/ 13411200 h 13549745"/>
              <a:gd name="connsiteX1" fmla="*/ 6512593 w 27757869"/>
              <a:gd name="connsiteY1" fmla="*/ 13411200 h 13549745"/>
              <a:gd name="connsiteX2" fmla="*/ 7094484 w 27757869"/>
              <a:gd name="connsiteY2" fmla="*/ 12749805 h 13549745"/>
              <a:gd name="connsiteX3" fmla="*/ 8923284 w 27757869"/>
              <a:gd name="connsiteY3" fmla="*/ 10980790 h 13549745"/>
              <a:gd name="connsiteX4" fmla="*/ 11500230 w 27757869"/>
              <a:gd name="connsiteY4" fmla="*/ 9207943 h 13549745"/>
              <a:gd name="connsiteX5" fmla="*/ 13910920 w 27757869"/>
              <a:gd name="connsiteY5" fmla="*/ 7928632 h 13549745"/>
              <a:gd name="connsiteX6" fmla="*/ 15739721 w 27757869"/>
              <a:gd name="connsiteY6" fmla="*/ 7176864 h 13549745"/>
              <a:gd name="connsiteX7" fmla="*/ 17984155 w 27757869"/>
              <a:gd name="connsiteY7" fmla="*/ 6583570 h 13549745"/>
              <a:gd name="connsiteX8" fmla="*/ 20256302 w 27757869"/>
              <a:gd name="connsiteY8" fmla="*/ 6117950 h 13549745"/>
              <a:gd name="connsiteX9" fmla="*/ 16820375 w 27757869"/>
              <a:gd name="connsiteY9" fmla="*/ 7370618 h 13549745"/>
              <a:gd name="connsiteX10" fmla="*/ 17513102 w 27757869"/>
              <a:gd name="connsiteY10" fmla="*/ 7121236 h 13549745"/>
              <a:gd name="connsiteX11" fmla="*/ 17984157 w 27757869"/>
              <a:gd name="connsiteY11" fmla="*/ 6982691 h 13549745"/>
              <a:gd name="connsiteX12" fmla="*/ 19923793 w 27757869"/>
              <a:gd name="connsiteY12" fmla="*/ 6594763 h 13549745"/>
              <a:gd name="connsiteX13" fmla="*/ 20616521 w 27757869"/>
              <a:gd name="connsiteY13" fmla="*/ 6456218 h 13549745"/>
              <a:gd name="connsiteX14" fmla="*/ 20921321 w 27757869"/>
              <a:gd name="connsiteY14" fmla="*/ 6400800 h 13549745"/>
              <a:gd name="connsiteX15" fmla="*/ 21198411 w 27757869"/>
              <a:gd name="connsiteY15" fmla="*/ 6345382 h 13549745"/>
              <a:gd name="connsiteX16" fmla="*/ 22556157 w 27757869"/>
              <a:gd name="connsiteY16" fmla="*/ 6234545 h 13549745"/>
              <a:gd name="connsiteX17" fmla="*/ 23110339 w 27757869"/>
              <a:gd name="connsiteY17" fmla="*/ 6151418 h 13549745"/>
              <a:gd name="connsiteX18" fmla="*/ 27654629 w 27757869"/>
              <a:gd name="connsiteY18" fmla="*/ 5755710 h 13549745"/>
              <a:gd name="connsiteX19" fmla="*/ 24939139 w 27757869"/>
              <a:gd name="connsiteY19" fmla="*/ 5985163 h 13549745"/>
              <a:gd name="connsiteX20" fmla="*/ 25382484 w 27757869"/>
              <a:gd name="connsiteY20" fmla="*/ 5874327 h 13549745"/>
              <a:gd name="connsiteX21" fmla="*/ 25770411 w 27757869"/>
              <a:gd name="connsiteY21" fmla="*/ 4350327 h 13549745"/>
              <a:gd name="connsiteX22" fmla="*/ 25825830 w 27757869"/>
              <a:gd name="connsiteY22" fmla="*/ 3685309 h 13549745"/>
              <a:gd name="connsiteX23" fmla="*/ 24578921 w 27757869"/>
              <a:gd name="connsiteY23" fmla="*/ 1163782 h 13549745"/>
              <a:gd name="connsiteX24" fmla="*/ 23997030 w 27757869"/>
              <a:gd name="connsiteY24" fmla="*/ 277091 h 13549745"/>
              <a:gd name="connsiteX25" fmla="*/ 23664521 w 27757869"/>
              <a:gd name="connsiteY25" fmla="*/ 27709 h 13549745"/>
              <a:gd name="connsiteX26" fmla="*/ 23470557 w 27757869"/>
              <a:gd name="connsiteY26" fmla="*/ 0 h 13549745"/>
              <a:gd name="connsiteX27" fmla="*/ 21087575 w 27757869"/>
              <a:gd name="connsiteY27" fmla="*/ 27709 h 13549745"/>
              <a:gd name="connsiteX28" fmla="*/ 19037102 w 27757869"/>
              <a:gd name="connsiteY28" fmla="*/ 415636 h 13549745"/>
              <a:gd name="connsiteX29" fmla="*/ 18427502 w 27757869"/>
              <a:gd name="connsiteY29" fmla="*/ 443345 h 13549745"/>
              <a:gd name="connsiteX30" fmla="*/ 14326557 w 27757869"/>
              <a:gd name="connsiteY30" fmla="*/ 387927 h 13549745"/>
              <a:gd name="connsiteX31" fmla="*/ 13938630 w 27757869"/>
              <a:gd name="connsiteY31" fmla="*/ 304800 h 13549745"/>
              <a:gd name="connsiteX32" fmla="*/ 4434411 w 27757869"/>
              <a:gd name="connsiteY32" fmla="*/ 332509 h 13549745"/>
              <a:gd name="connsiteX33" fmla="*/ 4046484 w 27757869"/>
              <a:gd name="connsiteY33" fmla="*/ 415636 h 13549745"/>
              <a:gd name="connsiteX34" fmla="*/ 2605611 w 27757869"/>
              <a:gd name="connsiteY34" fmla="*/ 969818 h 13549745"/>
              <a:gd name="connsiteX35" fmla="*/ 1164739 w 27757869"/>
              <a:gd name="connsiteY35" fmla="*/ 1801091 h 13549745"/>
              <a:gd name="connsiteX36" fmla="*/ 388884 w 27757869"/>
              <a:gd name="connsiteY36" fmla="*/ 2576945 h 13549745"/>
              <a:gd name="connsiteX37" fmla="*/ 222630 w 27757869"/>
              <a:gd name="connsiteY37" fmla="*/ 7065818 h 13549745"/>
              <a:gd name="connsiteX38" fmla="*/ 749102 w 27757869"/>
              <a:gd name="connsiteY38" fmla="*/ 9864436 h 13549745"/>
              <a:gd name="connsiteX39" fmla="*/ 1552666 w 27757869"/>
              <a:gd name="connsiteY39" fmla="*/ 11388436 h 13549745"/>
              <a:gd name="connsiteX40" fmla="*/ 2300811 w 27757869"/>
              <a:gd name="connsiteY40" fmla="*/ 12579927 h 13549745"/>
              <a:gd name="connsiteX41" fmla="*/ 2577902 w 27757869"/>
              <a:gd name="connsiteY41" fmla="*/ 12912436 h 13549745"/>
              <a:gd name="connsiteX42" fmla="*/ 2661030 w 27757869"/>
              <a:gd name="connsiteY42" fmla="*/ 12995563 h 13549745"/>
              <a:gd name="connsiteX43" fmla="*/ 2965830 w 27757869"/>
              <a:gd name="connsiteY43" fmla="*/ 13106400 h 13549745"/>
              <a:gd name="connsiteX44" fmla="*/ 3852521 w 27757869"/>
              <a:gd name="connsiteY44" fmla="*/ 13438909 h 13549745"/>
              <a:gd name="connsiteX45" fmla="*/ 4074193 w 27757869"/>
              <a:gd name="connsiteY45" fmla="*/ 13466618 h 13549745"/>
              <a:gd name="connsiteX46" fmla="*/ 4212739 w 27757869"/>
              <a:gd name="connsiteY46" fmla="*/ 13494327 h 13549745"/>
              <a:gd name="connsiteX47" fmla="*/ 4323575 w 27757869"/>
              <a:gd name="connsiteY47" fmla="*/ 13522036 h 13549745"/>
              <a:gd name="connsiteX48" fmla="*/ 5210266 w 27757869"/>
              <a:gd name="connsiteY48" fmla="*/ 13549745 h 13549745"/>
              <a:gd name="connsiteX49" fmla="*/ 5819866 w 27757869"/>
              <a:gd name="connsiteY49" fmla="*/ 13466618 h 13549745"/>
              <a:gd name="connsiteX50" fmla="*/ 6069248 w 27757869"/>
              <a:gd name="connsiteY50" fmla="*/ 13411200 h 13549745"/>
              <a:gd name="connsiteX51" fmla="*/ 6651139 w 27757869"/>
              <a:gd name="connsiteY51" fmla="*/ 13383491 h 13549745"/>
              <a:gd name="connsiteX52" fmla="*/ 6651139 w 27757869"/>
              <a:gd name="connsiteY52" fmla="*/ 13244945 h 13549745"/>
              <a:gd name="connsiteX53" fmla="*/ 6512593 w 27757869"/>
              <a:gd name="connsiteY53" fmla="*/ 13411200 h 13549745"/>
              <a:gd name="connsiteX0" fmla="*/ 6512593 w 27661653"/>
              <a:gd name="connsiteY0" fmla="*/ 13411200 h 13549745"/>
              <a:gd name="connsiteX1" fmla="*/ 6512593 w 27661653"/>
              <a:gd name="connsiteY1" fmla="*/ 13411200 h 13549745"/>
              <a:gd name="connsiteX2" fmla="*/ 7094484 w 27661653"/>
              <a:gd name="connsiteY2" fmla="*/ 12749805 h 13549745"/>
              <a:gd name="connsiteX3" fmla="*/ 8923284 w 27661653"/>
              <a:gd name="connsiteY3" fmla="*/ 10980790 h 13549745"/>
              <a:gd name="connsiteX4" fmla="*/ 11500230 w 27661653"/>
              <a:gd name="connsiteY4" fmla="*/ 9207943 h 13549745"/>
              <a:gd name="connsiteX5" fmla="*/ 13910920 w 27661653"/>
              <a:gd name="connsiteY5" fmla="*/ 7928632 h 13549745"/>
              <a:gd name="connsiteX6" fmla="*/ 15739721 w 27661653"/>
              <a:gd name="connsiteY6" fmla="*/ 7176864 h 13549745"/>
              <a:gd name="connsiteX7" fmla="*/ 17984155 w 27661653"/>
              <a:gd name="connsiteY7" fmla="*/ 6583570 h 13549745"/>
              <a:gd name="connsiteX8" fmla="*/ 20256302 w 27661653"/>
              <a:gd name="connsiteY8" fmla="*/ 6117950 h 13549745"/>
              <a:gd name="connsiteX9" fmla="*/ 16820375 w 27661653"/>
              <a:gd name="connsiteY9" fmla="*/ 7370618 h 13549745"/>
              <a:gd name="connsiteX10" fmla="*/ 17513102 w 27661653"/>
              <a:gd name="connsiteY10" fmla="*/ 7121236 h 13549745"/>
              <a:gd name="connsiteX11" fmla="*/ 17984157 w 27661653"/>
              <a:gd name="connsiteY11" fmla="*/ 6982691 h 13549745"/>
              <a:gd name="connsiteX12" fmla="*/ 19923793 w 27661653"/>
              <a:gd name="connsiteY12" fmla="*/ 6594763 h 13549745"/>
              <a:gd name="connsiteX13" fmla="*/ 20616521 w 27661653"/>
              <a:gd name="connsiteY13" fmla="*/ 6456218 h 13549745"/>
              <a:gd name="connsiteX14" fmla="*/ 20921321 w 27661653"/>
              <a:gd name="connsiteY14" fmla="*/ 6400800 h 13549745"/>
              <a:gd name="connsiteX15" fmla="*/ 21198411 w 27661653"/>
              <a:gd name="connsiteY15" fmla="*/ 6345382 h 13549745"/>
              <a:gd name="connsiteX16" fmla="*/ 22556157 w 27661653"/>
              <a:gd name="connsiteY16" fmla="*/ 6234545 h 13549745"/>
              <a:gd name="connsiteX17" fmla="*/ 25659576 w 27661653"/>
              <a:gd name="connsiteY17" fmla="*/ 4545779 h 13549745"/>
              <a:gd name="connsiteX18" fmla="*/ 27654629 w 27661653"/>
              <a:gd name="connsiteY18" fmla="*/ 5755710 h 13549745"/>
              <a:gd name="connsiteX19" fmla="*/ 24939139 w 27661653"/>
              <a:gd name="connsiteY19" fmla="*/ 5985163 h 13549745"/>
              <a:gd name="connsiteX20" fmla="*/ 25382484 w 27661653"/>
              <a:gd name="connsiteY20" fmla="*/ 5874327 h 13549745"/>
              <a:gd name="connsiteX21" fmla="*/ 25770411 w 27661653"/>
              <a:gd name="connsiteY21" fmla="*/ 4350327 h 13549745"/>
              <a:gd name="connsiteX22" fmla="*/ 25825830 w 27661653"/>
              <a:gd name="connsiteY22" fmla="*/ 3685309 h 13549745"/>
              <a:gd name="connsiteX23" fmla="*/ 24578921 w 27661653"/>
              <a:gd name="connsiteY23" fmla="*/ 1163782 h 13549745"/>
              <a:gd name="connsiteX24" fmla="*/ 23997030 w 27661653"/>
              <a:gd name="connsiteY24" fmla="*/ 277091 h 13549745"/>
              <a:gd name="connsiteX25" fmla="*/ 23664521 w 27661653"/>
              <a:gd name="connsiteY25" fmla="*/ 27709 h 13549745"/>
              <a:gd name="connsiteX26" fmla="*/ 23470557 w 27661653"/>
              <a:gd name="connsiteY26" fmla="*/ 0 h 13549745"/>
              <a:gd name="connsiteX27" fmla="*/ 21087575 w 27661653"/>
              <a:gd name="connsiteY27" fmla="*/ 27709 h 13549745"/>
              <a:gd name="connsiteX28" fmla="*/ 19037102 w 27661653"/>
              <a:gd name="connsiteY28" fmla="*/ 415636 h 13549745"/>
              <a:gd name="connsiteX29" fmla="*/ 18427502 w 27661653"/>
              <a:gd name="connsiteY29" fmla="*/ 443345 h 13549745"/>
              <a:gd name="connsiteX30" fmla="*/ 14326557 w 27661653"/>
              <a:gd name="connsiteY30" fmla="*/ 387927 h 13549745"/>
              <a:gd name="connsiteX31" fmla="*/ 13938630 w 27661653"/>
              <a:gd name="connsiteY31" fmla="*/ 304800 h 13549745"/>
              <a:gd name="connsiteX32" fmla="*/ 4434411 w 27661653"/>
              <a:gd name="connsiteY32" fmla="*/ 332509 h 13549745"/>
              <a:gd name="connsiteX33" fmla="*/ 4046484 w 27661653"/>
              <a:gd name="connsiteY33" fmla="*/ 415636 h 13549745"/>
              <a:gd name="connsiteX34" fmla="*/ 2605611 w 27661653"/>
              <a:gd name="connsiteY34" fmla="*/ 969818 h 13549745"/>
              <a:gd name="connsiteX35" fmla="*/ 1164739 w 27661653"/>
              <a:gd name="connsiteY35" fmla="*/ 1801091 h 13549745"/>
              <a:gd name="connsiteX36" fmla="*/ 388884 w 27661653"/>
              <a:gd name="connsiteY36" fmla="*/ 2576945 h 13549745"/>
              <a:gd name="connsiteX37" fmla="*/ 222630 w 27661653"/>
              <a:gd name="connsiteY37" fmla="*/ 7065818 h 13549745"/>
              <a:gd name="connsiteX38" fmla="*/ 749102 w 27661653"/>
              <a:gd name="connsiteY38" fmla="*/ 9864436 h 13549745"/>
              <a:gd name="connsiteX39" fmla="*/ 1552666 w 27661653"/>
              <a:gd name="connsiteY39" fmla="*/ 11388436 h 13549745"/>
              <a:gd name="connsiteX40" fmla="*/ 2300811 w 27661653"/>
              <a:gd name="connsiteY40" fmla="*/ 12579927 h 13549745"/>
              <a:gd name="connsiteX41" fmla="*/ 2577902 w 27661653"/>
              <a:gd name="connsiteY41" fmla="*/ 12912436 h 13549745"/>
              <a:gd name="connsiteX42" fmla="*/ 2661030 w 27661653"/>
              <a:gd name="connsiteY42" fmla="*/ 12995563 h 13549745"/>
              <a:gd name="connsiteX43" fmla="*/ 2965830 w 27661653"/>
              <a:gd name="connsiteY43" fmla="*/ 13106400 h 13549745"/>
              <a:gd name="connsiteX44" fmla="*/ 3852521 w 27661653"/>
              <a:gd name="connsiteY44" fmla="*/ 13438909 h 13549745"/>
              <a:gd name="connsiteX45" fmla="*/ 4074193 w 27661653"/>
              <a:gd name="connsiteY45" fmla="*/ 13466618 h 13549745"/>
              <a:gd name="connsiteX46" fmla="*/ 4212739 w 27661653"/>
              <a:gd name="connsiteY46" fmla="*/ 13494327 h 13549745"/>
              <a:gd name="connsiteX47" fmla="*/ 4323575 w 27661653"/>
              <a:gd name="connsiteY47" fmla="*/ 13522036 h 13549745"/>
              <a:gd name="connsiteX48" fmla="*/ 5210266 w 27661653"/>
              <a:gd name="connsiteY48" fmla="*/ 13549745 h 13549745"/>
              <a:gd name="connsiteX49" fmla="*/ 5819866 w 27661653"/>
              <a:gd name="connsiteY49" fmla="*/ 13466618 h 13549745"/>
              <a:gd name="connsiteX50" fmla="*/ 6069248 w 27661653"/>
              <a:gd name="connsiteY50" fmla="*/ 13411200 h 13549745"/>
              <a:gd name="connsiteX51" fmla="*/ 6651139 w 27661653"/>
              <a:gd name="connsiteY51" fmla="*/ 13383491 h 13549745"/>
              <a:gd name="connsiteX52" fmla="*/ 6651139 w 27661653"/>
              <a:gd name="connsiteY52" fmla="*/ 13244945 h 13549745"/>
              <a:gd name="connsiteX53" fmla="*/ 6512593 w 27661653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0616521 w 27661262"/>
              <a:gd name="connsiteY13" fmla="*/ 6456218 h 13549745"/>
              <a:gd name="connsiteX14" fmla="*/ 20921321 w 27661262"/>
              <a:gd name="connsiteY14" fmla="*/ 6400800 h 13549745"/>
              <a:gd name="connsiteX15" fmla="*/ 21198411 w 27661262"/>
              <a:gd name="connsiteY15" fmla="*/ 6345382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0616521 w 27661262"/>
              <a:gd name="connsiteY13" fmla="*/ 6456218 h 13549745"/>
              <a:gd name="connsiteX14" fmla="*/ 20921321 w 27661262"/>
              <a:gd name="connsiteY14" fmla="*/ 6400800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0616521 w 27661262"/>
              <a:gd name="connsiteY13" fmla="*/ 6456218 h 13549745"/>
              <a:gd name="connsiteX14" fmla="*/ 25659574 w 27661262"/>
              <a:gd name="connsiteY14" fmla="*/ 6426698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6407720 w 27661262"/>
              <a:gd name="connsiteY13" fmla="*/ 7155449 h 13549745"/>
              <a:gd name="connsiteX14" fmla="*/ 25659574 w 27661262"/>
              <a:gd name="connsiteY14" fmla="*/ 6426698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26878774 w 27661262"/>
              <a:gd name="connsiteY12" fmla="*/ 7993224 h 13549745"/>
              <a:gd name="connsiteX13" fmla="*/ 26407720 w 27661262"/>
              <a:gd name="connsiteY13" fmla="*/ 7155449 h 13549745"/>
              <a:gd name="connsiteX14" fmla="*/ 25659574 w 27661262"/>
              <a:gd name="connsiteY14" fmla="*/ 6426698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8839456"/>
              <a:gd name="connsiteY0" fmla="*/ 13411200 h 13549745"/>
              <a:gd name="connsiteX1" fmla="*/ 6512593 w 28839456"/>
              <a:gd name="connsiteY1" fmla="*/ 13411200 h 13549745"/>
              <a:gd name="connsiteX2" fmla="*/ 7094484 w 28839456"/>
              <a:gd name="connsiteY2" fmla="*/ 12749805 h 13549745"/>
              <a:gd name="connsiteX3" fmla="*/ 8923284 w 28839456"/>
              <a:gd name="connsiteY3" fmla="*/ 10980790 h 13549745"/>
              <a:gd name="connsiteX4" fmla="*/ 11500230 w 28839456"/>
              <a:gd name="connsiteY4" fmla="*/ 9207943 h 13549745"/>
              <a:gd name="connsiteX5" fmla="*/ 13910920 w 28839456"/>
              <a:gd name="connsiteY5" fmla="*/ 7928632 h 13549745"/>
              <a:gd name="connsiteX6" fmla="*/ 15739721 w 28839456"/>
              <a:gd name="connsiteY6" fmla="*/ 7176864 h 13549745"/>
              <a:gd name="connsiteX7" fmla="*/ 17984155 w 28839456"/>
              <a:gd name="connsiteY7" fmla="*/ 6583570 h 13549745"/>
              <a:gd name="connsiteX8" fmla="*/ 20256302 w 28839456"/>
              <a:gd name="connsiteY8" fmla="*/ 6117950 h 13549745"/>
              <a:gd name="connsiteX9" fmla="*/ 16820375 w 28839456"/>
              <a:gd name="connsiteY9" fmla="*/ 7370618 h 13549745"/>
              <a:gd name="connsiteX10" fmla="*/ 17513102 w 28839456"/>
              <a:gd name="connsiteY10" fmla="*/ 7121236 h 13549745"/>
              <a:gd name="connsiteX11" fmla="*/ 28430483 w 28839456"/>
              <a:gd name="connsiteY11" fmla="*/ 8640126 h 13549745"/>
              <a:gd name="connsiteX12" fmla="*/ 26878774 w 28839456"/>
              <a:gd name="connsiteY12" fmla="*/ 7993224 h 13549745"/>
              <a:gd name="connsiteX13" fmla="*/ 26407720 w 28839456"/>
              <a:gd name="connsiteY13" fmla="*/ 7155449 h 13549745"/>
              <a:gd name="connsiteX14" fmla="*/ 25659574 w 28839456"/>
              <a:gd name="connsiteY14" fmla="*/ 6426698 h 13549745"/>
              <a:gd name="connsiteX15" fmla="*/ 24246412 w 28839456"/>
              <a:gd name="connsiteY15" fmla="*/ 5050511 h 13549745"/>
              <a:gd name="connsiteX16" fmla="*/ 24218701 w 28839456"/>
              <a:gd name="connsiteY16" fmla="*/ 3489418 h 13549745"/>
              <a:gd name="connsiteX17" fmla="*/ 25659576 w 28839456"/>
              <a:gd name="connsiteY17" fmla="*/ 4545779 h 13549745"/>
              <a:gd name="connsiteX18" fmla="*/ 27654629 w 28839456"/>
              <a:gd name="connsiteY18" fmla="*/ 5755710 h 13549745"/>
              <a:gd name="connsiteX19" fmla="*/ 24939139 w 28839456"/>
              <a:gd name="connsiteY19" fmla="*/ 5985163 h 13549745"/>
              <a:gd name="connsiteX20" fmla="*/ 25382484 w 28839456"/>
              <a:gd name="connsiteY20" fmla="*/ 5874327 h 13549745"/>
              <a:gd name="connsiteX21" fmla="*/ 25770411 w 28839456"/>
              <a:gd name="connsiteY21" fmla="*/ 4350327 h 13549745"/>
              <a:gd name="connsiteX22" fmla="*/ 25825830 w 28839456"/>
              <a:gd name="connsiteY22" fmla="*/ 3685309 h 13549745"/>
              <a:gd name="connsiteX23" fmla="*/ 24578921 w 28839456"/>
              <a:gd name="connsiteY23" fmla="*/ 1163782 h 13549745"/>
              <a:gd name="connsiteX24" fmla="*/ 23997030 w 28839456"/>
              <a:gd name="connsiteY24" fmla="*/ 277091 h 13549745"/>
              <a:gd name="connsiteX25" fmla="*/ 23664521 w 28839456"/>
              <a:gd name="connsiteY25" fmla="*/ 27709 h 13549745"/>
              <a:gd name="connsiteX26" fmla="*/ 23470557 w 28839456"/>
              <a:gd name="connsiteY26" fmla="*/ 0 h 13549745"/>
              <a:gd name="connsiteX27" fmla="*/ 21087575 w 28839456"/>
              <a:gd name="connsiteY27" fmla="*/ 27709 h 13549745"/>
              <a:gd name="connsiteX28" fmla="*/ 19037102 w 28839456"/>
              <a:gd name="connsiteY28" fmla="*/ 415636 h 13549745"/>
              <a:gd name="connsiteX29" fmla="*/ 18427502 w 28839456"/>
              <a:gd name="connsiteY29" fmla="*/ 443345 h 13549745"/>
              <a:gd name="connsiteX30" fmla="*/ 14326557 w 28839456"/>
              <a:gd name="connsiteY30" fmla="*/ 387927 h 13549745"/>
              <a:gd name="connsiteX31" fmla="*/ 13938630 w 28839456"/>
              <a:gd name="connsiteY31" fmla="*/ 304800 h 13549745"/>
              <a:gd name="connsiteX32" fmla="*/ 4434411 w 28839456"/>
              <a:gd name="connsiteY32" fmla="*/ 332509 h 13549745"/>
              <a:gd name="connsiteX33" fmla="*/ 4046484 w 28839456"/>
              <a:gd name="connsiteY33" fmla="*/ 415636 h 13549745"/>
              <a:gd name="connsiteX34" fmla="*/ 2605611 w 28839456"/>
              <a:gd name="connsiteY34" fmla="*/ 969818 h 13549745"/>
              <a:gd name="connsiteX35" fmla="*/ 1164739 w 28839456"/>
              <a:gd name="connsiteY35" fmla="*/ 1801091 h 13549745"/>
              <a:gd name="connsiteX36" fmla="*/ 388884 w 28839456"/>
              <a:gd name="connsiteY36" fmla="*/ 2576945 h 13549745"/>
              <a:gd name="connsiteX37" fmla="*/ 222630 w 28839456"/>
              <a:gd name="connsiteY37" fmla="*/ 7065818 h 13549745"/>
              <a:gd name="connsiteX38" fmla="*/ 749102 w 28839456"/>
              <a:gd name="connsiteY38" fmla="*/ 9864436 h 13549745"/>
              <a:gd name="connsiteX39" fmla="*/ 1552666 w 28839456"/>
              <a:gd name="connsiteY39" fmla="*/ 11388436 h 13549745"/>
              <a:gd name="connsiteX40" fmla="*/ 2300811 w 28839456"/>
              <a:gd name="connsiteY40" fmla="*/ 12579927 h 13549745"/>
              <a:gd name="connsiteX41" fmla="*/ 2577902 w 28839456"/>
              <a:gd name="connsiteY41" fmla="*/ 12912436 h 13549745"/>
              <a:gd name="connsiteX42" fmla="*/ 2661030 w 28839456"/>
              <a:gd name="connsiteY42" fmla="*/ 12995563 h 13549745"/>
              <a:gd name="connsiteX43" fmla="*/ 2965830 w 28839456"/>
              <a:gd name="connsiteY43" fmla="*/ 13106400 h 13549745"/>
              <a:gd name="connsiteX44" fmla="*/ 3852521 w 28839456"/>
              <a:gd name="connsiteY44" fmla="*/ 13438909 h 13549745"/>
              <a:gd name="connsiteX45" fmla="*/ 4074193 w 28839456"/>
              <a:gd name="connsiteY45" fmla="*/ 13466618 h 13549745"/>
              <a:gd name="connsiteX46" fmla="*/ 4212739 w 28839456"/>
              <a:gd name="connsiteY46" fmla="*/ 13494327 h 13549745"/>
              <a:gd name="connsiteX47" fmla="*/ 4323575 w 28839456"/>
              <a:gd name="connsiteY47" fmla="*/ 13522036 h 13549745"/>
              <a:gd name="connsiteX48" fmla="*/ 5210266 w 28839456"/>
              <a:gd name="connsiteY48" fmla="*/ 13549745 h 13549745"/>
              <a:gd name="connsiteX49" fmla="*/ 5819866 w 28839456"/>
              <a:gd name="connsiteY49" fmla="*/ 13466618 h 13549745"/>
              <a:gd name="connsiteX50" fmla="*/ 6069248 w 28839456"/>
              <a:gd name="connsiteY50" fmla="*/ 13411200 h 13549745"/>
              <a:gd name="connsiteX51" fmla="*/ 6651139 w 28839456"/>
              <a:gd name="connsiteY51" fmla="*/ 13383491 h 13549745"/>
              <a:gd name="connsiteX52" fmla="*/ 6651139 w 28839456"/>
              <a:gd name="connsiteY52" fmla="*/ 13244945 h 13549745"/>
              <a:gd name="connsiteX53" fmla="*/ 6512593 w 28839456"/>
              <a:gd name="connsiteY53" fmla="*/ 13411200 h 13549745"/>
              <a:gd name="connsiteX0" fmla="*/ 6512593 w 29088035"/>
              <a:gd name="connsiteY0" fmla="*/ 13411200 h 13549745"/>
              <a:gd name="connsiteX1" fmla="*/ 6512593 w 29088035"/>
              <a:gd name="connsiteY1" fmla="*/ 13411200 h 13549745"/>
              <a:gd name="connsiteX2" fmla="*/ 7094484 w 29088035"/>
              <a:gd name="connsiteY2" fmla="*/ 12749805 h 13549745"/>
              <a:gd name="connsiteX3" fmla="*/ 8923284 w 29088035"/>
              <a:gd name="connsiteY3" fmla="*/ 10980790 h 13549745"/>
              <a:gd name="connsiteX4" fmla="*/ 11500230 w 29088035"/>
              <a:gd name="connsiteY4" fmla="*/ 9207943 h 13549745"/>
              <a:gd name="connsiteX5" fmla="*/ 13910920 w 29088035"/>
              <a:gd name="connsiteY5" fmla="*/ 7928632 h 13549745"/>
              <a:gd name="connsiteX6" fmla="*/ 15739721 w 29088035"/>
              <a:gd name="connsiteY6" fmla="*/ 7176864 h 13549745"/>
              <a:gd name="connsiteX7" fmla="*/ 17984155 w 29088035"/>
              <a:gd name="connsiteY7" fmla="*/ 6583570 h 13549745"/>
              <a:gd name="connsiteX8" fmla="*/ 20256302 w 29088035"/>
              <a:gd name="connsiteY8" fmla="*/ 6117950 h 13549745"/>
              <a:gd name="connsiteX9" fmla="*/ 29067795 w 29088035"/>
              <a:gd name="connsiteY9" fmla="*/ 7474208 h 13549745"/>
              <a:gd name="connsiteX10" fmla="*/ 17513102 w 29088035"/>
              <a:gd name="connsiteY10" fmla="*/ 7121236 h 13549745"/>
              <a:gd name="connsiteX11" fmla="*/ 28430483 w 29088035"/>
              <a:gd name="connsiteY11" fmla="*/ 8640126 h 13549745"/>
              <a:gd name="connsiteX12" fmla="*/ 26878774 w 29088035"/>
              <a:gd name="connsiteY12" fmla="*/ 7993224 h 13549745"/>
              <a:gd name="connsiteX13" fmla="*/ 26407720 w 29088035"/>
              <a:gd name="connsiteY13" fmla="*/ 7155449 h 13549745"/>
              <a:gd name="connsiteX14" fmla="*/ 25659574 w 29088035"/>
              <a:gd name="connsiteY14" fmla="*/ 6426698 h 13549745"/>
              <a:gd name="connsiteX15" fmla="*/ 24246412 w 29088035"/>
              <a:gd name="connsiteY15" fmla="*/ 5050511 h 13549745"/>
              <a:gd name="connsiteX16" fmla="*/ 24218701 w 29088035"/>
              <a:gd name="connsiteY16" fmla="*/ 3489418 h 13549745"/>
              <a:gd name="connsiteX17" fmla="*/ 25659576 w 29088035"/>
              <a:gd name="connsiteY17" fmla="*/ 4545779 h 13549745"/>
              <a:gd name="connsiteX18" fmla="*/ 27654629 w 29088035"/>
              <a:gd name="connsiteY18" fmla="*/ 5755710 h 13549745"/>
              <a:gd name="connsiteX19" fmla="*/ 24939139 w 29088035"/>
              <a:gd name="connsiteY19" fmla="*/ 5985163 h 13549745"/>
              <a:gd name="connsiteX20" fmla="*/ 25382484 w 29088035"/>
              <a:gd name="connsiteY20" fmla="*/ 5874327 h 13549745"/>
              <a:gd name="connsiteX21" fmla="*/ 25770411 w 29088035"/>
              <a:gd name="connsiteY21" fmla="*/ 4350327 h 13549745"/>
              <a:gd name="connsiteX22" fmla="*/ 25825830 w 29088035"/>
              <a:gd name="connsiteY22" fmla="*/ 3685309 h 13549745"/>
              <a:gd name="connsiteX23" fmla="*/ 24578921 w 29088035"/>
              <a:gd name="connsiteY23" fmla="*/ 1163782 h 13549745"/>
              <a:gd name="connsiteX24" fmla="*/ 23997030 w 29088035"/>
              <a:gd name="connsiteY24" fmla="*/ 277091 h 13549745"/>
              <a:gd name="connsiteX25" fmla="*/ 23664521 w 29088035"/>
              <a:gd name="connsiteY25" fmla="*/ 27709 h 13549745"/>
              <a:gd name="connsiteX26" fmla="*/ 23470557 w 29088035"/>
              <a:gd name="connsiteY26" fmla="*/ 0 h 13549745"/>
              <a:gd name="connsiteX27" fmla="*/ 21087575 w 29088035"/>
              <a:gd name="connsiteY27" fmla="*/ 27709 h 13549745"/>
              <a:gd name="connsiteX28" fmla="*/ 19037102 w 29088035"/>
              <a:gd name="connsiteY28" fmla="*/ 415636 h 13549745"/>
              <a:gd name="connsiteX29" fmla="*/ 18427502 w 29088035"/>
              <a:gd name="connsiteY29" fmla="*/ 443345 h 13549745"/>
              <a:gd name="connsiteX30" fmla="*/ 14326557 w 29088035"/>
              <a:gd name="connsiteY30" fmla="*/ 387927 h 13549745"/>
              <a:gd name="connsiteX31" fmla="*/ 13938630 w 29088035"/>
              <a:gd name="connsiteY31" fmla="*/ 304800 h 13549745"/>
              <a:gd name="connsiteX32" fmla="*/ 4434411 w 29088035"/>
              <a:gd name="connsiteY32" fmla="*/ 332509 h 13549745"/>
              <a:gd name="connsiteX33" fmla="*/ 4046484 w 29088035"/>
              <a:gd name="connsiteY33" fmla="*/ 415636 h 13549745"/>
              <a:gd name="connsiteX34" fmla="*/ 2605611 w 29088035"/>
              <a:gd name="connsiteY34" fmla="*/ 969818 h 13549745"/>
              <a:gd name="connsiteX35" fmla="*/ 1164739 w 29088035"/>
              <a:gd name="connsiteY35" fmla="*/ 1801091 h 13549745"/>
              <a:gd name="connsiteX36" fmla="*/ 388884 w 29088035"/>
              <a:gd name="connsiteY36" fmla="*/ 2576945 h 13549745"/>
              <a:gd name="connsiteX37" fmla="*/ 222630 w 29088035"/>
              <a:gd name="connsiteY37" fmla="*/ 7065818 h 13549745"/>
              <a:gd name="connsiteX38" fmla="*/ 749102 w 29088035"/>
              <a:gd name="connsiteY38" fmla="*/ 9864436 h 13549745"/>
              <a:gd name="connsiteX39" fmla="*/ 1552666 w 29088035"/>
              <a:gd name="connsiteY39" fmla="*/ 11388436 h 13549745"/>
              <a:gd name="connsiteX40" fmla="*/ 2300811 w 29088035"/>
              <a:gd name="connsiteY40" fmla="*/ 12579927 h 13549745"/>
              <a:gd name="connsiteX41" fmla="*/ 2577902 w 29088035"/>
              <a:gd name="connsiteY41" fmla="*/ 12912436 h 13549745"/>
              <a:gd name="connsiteX42" fmla="*/ 2661030 w 29088035"/>
              <a:gd name="connsiteY42" fmla="*/ 12995563 h 13549745"/>
              <a:gd name="connsiteX43" fmla="*/ 2965830 w 29088035"/>
              <a:gd name="connsiteY43" fmla="*/ 13106400 h 13549745"/>
              <a:gd name="connsiteX44" fmla="*/ 3852521 w 29088035"/>
              <a:gd name="connsiteY44" fmla="*/ 13438909 h 13549745"/>
              <a:gd name="connsiteX45" fmla="*/ 4074193 w 29088035"/>
              <a:gd name="connsiteY45" fmla="*/ 13466618 h 13549745"/>
              <a:gd name="connsiteX46" fmla="*/ 4212739 w 29088035"/>
              <a:gd name="connsiteY46" fmla="*/ 13494327 h 13549745"/>
              <a:gd name="connsiteX47" fmla="*/ 4323575 w 29088035"/>
              <a:gd name="connsiteY47" fmla="*/ 13522036 h 13549745"/>
              <a:gd name="connsiteX48" fmla="*/ 5210266 w 29088035"/>
              <a:gd name="connsiteY48" fmla="*/ 13549745 h 13549745"/>
              <a:gd name="connsiteX49" fmla="*/ 5819866 w 29088035"/>
              <a:gd name="connsiteY49" fmla="*/ 13466618 h 13549745"/>
              <a:gd name="connsiteX50" fmla="*/ 6069248 w 29088035"/>
              <a:gd name="connsiteY50" fmla="*/ 13411200 h 13549745"/>
              <a:gd name="connsiteX51" fmla="*/ 6651139 w 29088035"/>
              <a:gd name="connsiteY51" fmla="*/ 13383491 h 13549745"/>
              <a:gd name="connsiteX52" fmla="*/ 6651139 w 29088035"/>
              <a:gd name="connsiteY52" fmla="*/ 13244945 h 13549745"/>
              <a:gd name="connsiteX53" fmla="*/ 6512593 w 29088035"/>
              <a:gd name="connsiteY53" fmla="*/ 13411200 h 13549745"/>
              <a:gd name="connsiteX0" fmla="*/ 6512593 w 29160397"/>
              <a:gd name="connsiteY0" fmla="*/ 13411200 h 13549745"/>
              <a:gd name="connsiteX1" fmla="*/ 6512593 w 29160397"/>
              <a:gd name="connsiteY1" fmla="*/ 13411200 h 13549745"/>
              <a:gd name="connsiteX2" fmla="*/ 7094484 w 29160397"/>
              <a:gd name="connsiteY2" fmla="*/ 12749805 h 13549745"/>
              <a:gd name="connsiteX3" fmla="*/ 8923284 w 29160397"/>
              <a:gd name="connsiteY3" fmla="*/ 10980790 h 13549745"/>
              <a:gd name="connsiteX4" fmla="*/ 11500230 w 29160397"/>
              <a:gd name="connsiteY4" fmla="*/ 9207943 h 13549745"/>
              <a:gd name="connsiteX5" fmla="*/ 13910920 w 29160397"/>
              <a:gd name="connsiteY5" fmla="*/ 7928632 h 13549745"/>
              <a:gd name="connsiteX6" fmla="*/ 15739721 w 29160397"/>
              <a:gd name="connsiteY6" fmla="*/ 7176864 h 13549745"/>
              <a:gd name="connsiteX7" fmla="*/ 17984155 w 29160397"/>
              <a:gd name="connsiteY7" fmla="*/ 6583570 h 13549745"/>
              <a:gd name="connsiteX8" fmla="*/ 20256302 w 29160397"/>
              <a:gd name="connsiteY8" fmla="*/ 6117950 h 13549745"/>
              <a:gd name="connsiteX9" fmla="*/ 29067795 w 29160397"/>
              <a:gd name="connsiteY9" fmla="*/ 7474208 h 13549745"/>
              <a:gd name="connsiteX10" fmla="*/ 25077684 w 29160397"/>
              <a:gd name="connsiteY10" fmla="*/ 8804568 h 13549745"/>
              <a:gd name="connsiteX11" fmla="*/ 28430483 w 29160397"/>
              <a:gd name="connsiteY11" fmla="*/ 8640126 h 13549745"/>
              <a:gd name="connsiteX12" fmla="*/ 26878774 w 29160397"/>
              <a:gd name="connsiteY12" fmla="*/ 7993224 h 13549745"/>
              <a:gd name="connsiteX13" fmla="*/ 26407720 w 29160397"/>
              <a:gd name="connsiteY13" fmla="*/ 7155449 h 13549745"/>
              <a:gd name="connsiteX14" fmla="*/ 25659574 w 29160397"/>
              <a:gd name="connsiteY14" fmla="*/ 6426698 h 13549745"/>
              <a:gd name="connsiteX15" fmla="*/ 24246412 w 29160397"/>
              <a:gd name="connsiteY15" fmla="*/ 5050511 h 13549745"/>
              <a:gd name="connsiteX16" fmla="*/ 24218701 w 29160397"/>
              <a:gd name="connsiteY16" fmla="*/ 3489418 h 13549745"/>
              <a:gd name="connsiteX17" fmla="*/ 25659576 w 29160397"/>
              <a:gd name="connsiteY17" fmla="*/ 4545779 h 13549745"/>
              <a:gd name="connsiteX18" fmla="*/ 27654629 w 29160397"/>
              <a:gd name="connsiteY18" fmla="*/ 5755710 h 13549745"/>
              <a:gd name="connsiteX19" fmla="*/ 24939139 w 29160397"/>
              <a:gd name="connsiteY19" fmla="*/ 5985163 h 13549745"/>
              <a:gd name="connsiteX20" fmla="*/ 25382484 w 29160397"/>
              <a:gd name="connsiteY20" fmla="*/ 5874327 h 13549745"/>
              <a:gd name="connsiteX21" fmla="*/ 25770411 w 29160397"/>
              <a:gd name="connsiteY21" fmla="*/ 4350327 h 13549745"/>
              <a:gd name="connsiteX22" fmla="*/ 25825830 w 29160397"/>
              <a:gd name="connsiteY22" fmla="*/ 3685309 h 13549745"/>
              <a:gd name="connsiteX23" fmla="*/ 24578921 w 29160397"/>
              <a:gd name="connsiteY23" fmla="*/ 1163782 h 13549745"/>
              <a:gd name="connsiteX24" fmla="*/ 23997030 w 29160397"/>
              <a:gd name="connsiteY24" fmla="*/ 277091 h 13549745"/>
              <a:gd name="connsiteX25" fmla="*/ 23664521 w 29160397"/>
              <a:gd name="connsiteY25" fmla="*/ 27709 h 13549745"/>
              <a:gd name="connsiteX26" fmla="*/ 23470557 w 29160397"/>
              <a:gd name="connsiteY26" fmla="*/ 0 h 13549745"/>
              <a:gd name="connsiteX27" fmla="*/ 21087575 w 29160397"/>
              <a:gd name="connsiteY27" fmla="*/ 27709 h 13549745"/>
              <a:gd name="connsiteX28" fmla="*/ 19037102 w 29160397"/>
              <a:gd name="connsiteY28" fmla="*/ 415636 h 13549745"/>
              <a:gd name="connsiteX29" fmla="*/ 18427502 w 29160397"/>
              <a:gd name="connsiteY29" fmla="*/ 443345 h 13549745"/>
              <a:gd name="connsiteX30" fmla="*/ 14326557 w 29160397"/>
              <a:gd name="connsiteY30" fmla="*/ 387927 h 13549745"/>
              <a:gd name="connsiteX31" fmla="*/ 13938630 w 29160397"/>
              <a:gd name="connsiteY31" fmla="*/ 304800 h 13549745"/>
              <a:gd name="connsiteX32" fmla="*/ 4434411 w 29160397"/>
              <a:gd name="connsiteY32" fmla="*/ 332509 h 13549745"/>
              <a:gd name="connsiteX33" fmla="*/ 4046484 w 29160397"/>
              <a:gd name="connsiteY33" fmla="*/ 415636 h 13549745"/>
              <a:gd name="connsiteX34" fmla="*/ 2605611 w 29160397"/>
              <a:gd name="connsiteY34" fmla="*/ 969818 h 13549745"/>
              <a:gd name="connsiteX35" fmla="*/ 1164739 w 29160397"/>
              <a:gd name="connsiteY35" fmla="*/ 1801091 h 13549745"/>
              <a:gd name="connsiteX36" fmla="*/ 388884 w 29160397"/>
              <a:gd name="connsiteY36" fmla="*/ 2576945 h 13549745"/>
              <a:gd name="connsiteX37" fmla="*/ 222630 w 29160397"/>
              <a:gd name="connsiteY37" fmla="*/ 7065818 h 13549745"/>
              <a:gd name="connsiteX38" fmla="*/ 749102 w 29160397"/>
              <a:gd name="connsiteY38" fmla="*/ 9864436 h 13549745"/>
              <a:gd name="connsiteX39" fmla="*/ 1552666 w 29160397"/>
              <a:gd name="connsiteY39" fmla="*/ 11388436 h 13549745"/>
              <a:gd name="connsiteX40" fmla="*/ 2300811 w 29160397"/>
              <a:gd name="connsiteY40" fmla="*/ 12579927 h 13549745"/>
              <a:gd name="connsiteX41" fmla="*/ 2577902 w 29160397"/>
              <a:gd name="connsiteY41" fmla="*/ 12912436 h 13549745"/>
              <a:gd name="connsiteX42" fmla="*/ 2661030 w 29160397"/>
              <a:gd name="connsiteY42" fmla="*/ 12995563 h 13549745"/>
              <a:gd name="connsiteX43" fmla="*/ 2965830 w 29160397"/>
              <a:gd name="connsiteY43" fmla="*/ 13106400 h 13549745"/>
              <a:gd name="connsiteX44" fmla="*/ 3852521 w 29160397"/>
              <a:gd name="connsiteY44" fmla="*/ 13438909 h 13549745"/>
              <a:gd name="connsiteX45" fmla="*/ 4074193 w 29160397"/>
              <a:gd name="connsiteY45" fmla="*/ 13466618 h 13549745"/>
              <a:gd name="connsiteX46" fmla="*/ 4212739 w 29160397"/>
              <a:gd name="connsiteY46" fmla="*/ 13494327 h 13549745"/>
              <a:gd name="connsiteX47" fmla="*/ 4323575 w 29160397"/>
              <a:gd name="connsiteY47" fmla="*/ 13522036 h 13549745"/>
              <a:gd name="connsiteX48" fmla="*/ 5210266 w 29160397"/>
              <a:gd name="connsiteY48" fmla="*/ 13549745 h 13549745"/>
              <a:gd name="connsiteX49" fmla="*/ 5819866 w 29160397"/>
              <a:gd name="connsiteY49" fmla="*/ 13466618 h 13549745"/>
              <a:gd name="connsiteX50" fmla="*/ 6069248 w 29160397"/>
              <a:gd name="connsiteY50" fmla="*/ 13411200 h 13549745"/>
              <a:gd name="connsiteX51" fmla="*/ 6651139 w 29160397"/>
              <a:gd name="connsiteY51" fmla="*/ 13383491 h 13549745"/>
              <a:gd name="connsiteX52" fmla="*/ 6651139 w 29160397"/>
              <a:gd name="connsiteY52" fmla="*/ 13244945 h 13549745"/>
              <a:gd name="connsiteX53" fmla="*/ 6512593 w 29160397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20256302 w 28459041"/>
              <a:gd name="connsiteY8" fmla="*/ 6117950 h 13549745"/>
              <a:gd name="connsiteX9" fmla="*/ 23054923 w 28459041"/>
              <a:gd name="connsiteY9" fmla="*/ 5454210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19369611 w 28459041"/>
              <a:gd name="connsiteY8" fmla="*/ 5366925 h 13549745"/>
              <a:gd name="connsiteX9" fmla="*/ 23054923 w 28459041"/>
              <a:gd name="connsiteY9" fmla="*/ 5454210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20062340 w 28459041"/>
              <a:gd name="connsiteY8" fmla="*/ 5988463 h 13549745"/>
              <a:gd name="connsiteX9" fmla="*/ 23054923 w 28459041"/>
              <a:gd name="connsiteY9" fmla="*/ 5454210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20062340 w 28459041"/>
              <a:gd name="connsiteY8" fmla="*/ 598846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734774 w 28459041"/>
              <a:gd name="connsiteY7" fmla="*/ 6143314 h 13549745"/>
              <a:gd name="connsiteX8" fmla="*/ 20062340 w 28459041"/>
              <a:gd name="connsiteY8" fmla="*/ 598846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062340 w 28459041"/>
              <a:gd name="connsiteY8" fmla="*/ 598846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228594 w 28459041"/>
              <a:gd name="connsiteY8" fmla="*/ 588487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533394 w 28459041"/>
              <a:gd name="connsiteY8" fmla="*/ 5755387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477976 w 28459041"/>
              <a:gd name="connsiteY8" fmla="*/ 5936669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77976 w 28437777"/>
              <a:gd name="connsiteY8" fmla="*/ 5936669 h 13549745"/>
              <a:gd name="connsiteX9" fmla="*/ 23138052 w 28437777"/>
              <a:gd name="connsiteY9" fmla="*/ 5816773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77976 w 28437777"/>
              <a:gd name="connsiteY8" fmla="*/ 5936669 h 13549745"/>
              <a:gd name="connsiteX9" fmla="*/ 23054925 w 28437777"/>
              <a:gd name="connsiteY9" fmla="*/ 5350621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77976 w 28437777"/>
              <a:gd name="connsiteY8" fmla="*/ 5936669 h 13549745"/>
              <a:gd name="connsiteX9" fmla="*/ 23110342 w 28437777"/>
              <a:gd name="connsiteY9" fmla="*/ 5661390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22558 w 28437777"/>
              <a:gd name="connsiteY8" fmla="*/ 5858977 h 13549745"/>
              <a:gd name="connsiteX9" fmla="*/ 23110342 w 28437777"/>
              <a:gd name="connsiteY9" fmla="*/ 5661390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8437777" h="13549745">
                <a:moveTo>
                  <a:pt x="6512593" y="13411200"/>
                </a:moveTo>
                <a:lnTo>
                  <a:pt x="6512593" y="13411200"/>
                </a:lnTo>
                <a:cubicBezTo>
                  <a:pt x="6586484" y="13208000"/>
                  <a:pt x="6692702" y="13154873"/>
                  <a:pt x="7094484" y="12749805"/>
                </a:cubicBezTo>
                <a:cubicBezTo>
                  <a:pt x="7496266" y="12344737"/>
                  <a:pt x="8188993" y="11571100"/>
                  <a:pt x="8923284" y="10980790"/>
                </a:cubicBezTo>
                <a:cubicBezTo>
                  <a:pt x="9657575" y="10390480"/>
                  <a:pt x="10668957" y="9716636"/>
                  <a:pt x="11500230" y="9207943"/>
                </a:cubicBezTo>
                <a:cubicBezTo>
                  <a:pt x="12331503" y="8699250"/>
                  <a:pt x="13204338" y="8267145"/>
                  <a:pt x="13910920" y="7928632"/>
                </a:cubicBezTo>
                <a:cubicBezTo>
                  <a:pt x="14617502" y="7590119"/>
                  <a:pt x="15065467" y="7422622"/>
                  <a:pt x="15739721" y="7176864"/>
                </a:cubicBezTo>
                <a:cubicBezTo>
                  <a:pt x="16413975" y="6931106"/>
                  <a:pt x="17175974" y="6673731"/>
                  <a:pt x="17956447" y="6454083"/>
                </a:cubicBezTo>
                <a:cubicBezTo>
                  <a:pt x="18736920" y="6234435"/>
                  <a:pt x="19563576" y="5991093"/>
                  <a:pt x="20422558" y="5858977"/>
                </a:cubicBezTo>
                <a:cubicBezTo>
                  <a:pt x="21281541" y="5726862"/>
                  <a:pt x="22177470" y="5606398"/>
                  <a:pt x="23110342" y="5661390"/>
                </a:cubicBezTo>
                <a:cubicBezTo>
                  <a:pt x="24043214" y="5716382"/>
                  <a:pt x="25133103" y="5692473"/>
                  <a:pt x="26019793" y="6188929"/>
                </a:cubicBezTo>
                <a:cubicBezTo>
                  <a:pt x="26906483" y="6685385"/>
                  <a:pt x="28287320" y="8339410"/>
                  <a:pt x="28430483" y="8640126"/>
                </a:cubicBezTo>
                <a:cubicBezTo>
                  <a:pt x="28573646" y="8940842"/>
                  <a:pt x="26558222" y="8055553"/>
                  <a:pt x="26878774" y="7993224"/>
                </a:cubicBezTo>
                <a:lnTo>
                  <a:pt x="26407720" y="7155449"/>
                </a:lnTo>
                <a:cubicBezTo>
                  <a:pt x="26509087" y="7135739"/>
                  <a:pt x="26019792" y="6777521"/>
                  <a:pt x="25659574" y="6426698"/>
                </a:cubicBezTo>
                <a:cubicBezTo>
                  <a:pt x="25299356" y="6075875"/>
                  <a:pt x="24486558" y="5540058"/>
                  <a:pt x="24246412" y="5050511"/>
                </a:cubicBezTo>
                <a:cubicBezTo>
                  <a:pt x="24006267" y="4560964"/>
                  <a:pt x="23983174" y="3573540"/>
                  <a:pt x="24218701" y="3489418"/>
                </a:cubicBezTo>
                <a:cubicBezTo>
                  <a:pt x="24454228" y="3405296"/>
                  <a:pt x="25086921" y="4168064"/>
                  <a:pt x="25659576" y="4545779"/>
                </a:cubicBezTo>
                <a:cubicBezTo>
                  <a:pt x="26232231" y="4923494"/>
                  <a:pt x="27774702" y="5515813"/>
                  <a:pt x="27654629" y="5755710"/>
                </a:cubicBezTo>
                <a:cubicBezTo>
                  <a:pt x="27534556" y="5995607"/>
                  <a:pt x="23996943" y="6020060"/>
                  <a:pt x="24939139" y="5985163"/>
                </a:cubicBezTo>
                <a:cubicBezTo>
                  <a:pt x="25086921" y="5948218"/>
                  <a:pt x="25284965" y="5991350"/>
                  <a:pt x="25382484" y="5874327"/>
                </a:cubicBezTo>
                <a:cubicBezTo>
                  <a:pt x="25596574" y="5617420"/>
                  <a:pt x="25721533" y="4633819"/>
                  <a:pt x="25770411" y="4350327"/>
                </a:cubicBezTo>
                <a:cubicBezTo>
                  <a:pt x="25788884" y="4128654"/>
                  <a:pt x="25865306" y="3904219"/>
                  <a:pt x="25825830" y="3685309"/>
                </a:cubicBezTo>
                <a:cubicBezTo>
                  <a:pt x="25659827" y="2764749"/>
                  <a:pt x="25031822" y="1928681"/>
                  <a:pt x="24578921" y="1163782"/>
                </a:cubicBezTo>
                <a:cubicBezTo>
                  <a:pt x="24455635" y="955566"/>
                  <a:pt x="24217251" y="486301"/>
                  <a:pt x="23997030" y="277091"/>
                </a:cubicBezTo>
                <a:cubicBezTo>
                  <a:pt x="23896585" y="181668"/>
                  <a:pt x="23787122" y="92236"/>
                  <a:pt x="23664521" y="27709"/>
                </a:cubicBezTo>
                <a:cubicBezTo>
                  <a:pt x="23606726" y="-2709"/>
                  <a:pt x="23535212" y="9236"/>
                  <a:pt x="23470557" y="0"/>
                </a:cubicBezTo>
                <a:lnTo>
                  <a:pt x="21087575" y="27709"/>
                </a:lnTo>
                <a:cubicBezTo>
                  <a:pt x="20447921" y="68322"/>
                  <a:pt x="19675927" y="324376"/>
                  <a:pt x="19037102" y="415636"/>
                </a:cubicBezTo>
                <a:cubicBezTo>
                  <a:pt x="18835737" y="444402"/>
                  <a:pt x="18630702" y="434109"/>
                  <a:pt x="18427502" y="443345"/>
                </a:cubicBezTo>
                <a:lnTo>
                  <a:pt x="14326557" y="387927"/>
                </a:lnTo>
                <a:cubicBezTo>
                  <a:pt x="14194375" y="383847"/>
                  <a:pt x="14070872" y="305541"/>
                  <a:pt x="13938630" y="304800"/>
                </a:cubicBezTo>
                <a:lnTo>
                  <a:pt x="4434411" y="332509"/>
                </a:lnTo>
                <a:cubicBezTo>
                  <a:pt x="4305102" y="360218"/>
                  <a:pt x="4174069" y="380840"/>
                  <a:pt x="4046484" y="415636"/>
                </a:cubicBezTo>
                <a:cubicBezTo>
                  <a:pt x="3582109" y="542284"/>
                  <a:pt x="3009684" y="760651"/>
                  <a:pt x="2605611" y="969818"/>
                </a:cubicBezTo>
                <a:cubicBezTo>
                  <a:pt x="2113185" y="1224721"/>
                  <a:pt x="1613659" y="1475624"/>
                  <a:pt x="1164739" y="1801091"/>
                </a:cubicBezTo>
                <a:cubicBezTo>
                  <a:pt x="868631" y="2015769"/>
                  <a:pt x="647502" y="2318327"/>
                  <a:pt x="388884" y="2576945"/>
                </a:cubicBezTo>
                <a:cubicBezTo>
                  <a:pt x="-233651" y="4444551"/>
                  <a:pt x="32833" y="3364772"/>
                  <a:pt x="222630" y="7065818"/>
                </a:cubicBezTo>
                <a:cubicBezTo>
                  <a:pt x="266307" y="7917521"/>
                  <a:pt x="398487" y="9043484"/>
                  <a:pt x="749102" y="9864436"/>
                </a:cubicBezTo>
                <a:cubicBezTo>
                  <a:pt x="974662" y="10392577"/>
                  <a:pt x="1247277" y="10902075"/>
                  <a:pt x="1552666" y="11388436"/>
                </a:cubicBezTo>
                <a:cubicBezTo>
                  <a:pt x="1802048" y="11785600"/>
                  <a:pt x="2000585" y="12219657"/>
                  <a:pt x="2300811" y="12579927"/>
                </a:cubicBezTo>
                <a:cubicBezTo>
                  <a:pt x="2393175" y="12690763"/>
                  <a:pt x="2483411" y="12803408"/>
                  <a:pt x="2577902" y="12912436"/>
                </a:cubicBezTo>
                <a:cubicBezTo>
                  <a:pt x="2603567" y="12942049"/>
                  <a:pt x="2627800" y="12974794"/>
                  <a:pt x="2661030" y="12995563"/>
                </a:cubicBezTo>
                <a:cubicBezTo>
                  <a:pt x="2714886" y="13029223"/>
                  <a:pt x="2915550" y="13086288"/>
                  <a:pt x="2965830" y="13106400"/>
                </a:cubicBezTo>
                <a:cubicBezTo>
                  <a:pt x="3187376" y="13195018"/>
                  <a:pt x="3628203" y="13410869"/>
                  <a:pt x="3852521" y="13438909"/>
                </a:cubicBezTo>
                <a:cubicBezTo>
                  <a:pt x="3926412" y="13448145"/>
                  <a:pt x="4000593" y="13455295"/>
                  <a:pt x="4074193" y="13466618"/>
                </a:cubicBezTo>
                <a:cubicBezTo>
                  <a:pt x="4120742" y="13473779"/>
                  <a:pt x="4166764" y="13484110"/>
                  <a:pt x="4212739" y="13494327"/>
                </a:cubicBezTo>
                <a:cubicBezTo>
                  <a:pt x="4249915" y="13502588"/>
                  <a:pt x="4285551" y="13519924"/>
                  <a:pt x="4323575" y="13522036"/>
                </a:cubicBezTo>
                <a:cubicBezTo>
                  <a:pt x="4618828" y="13538439"/>
                  <a:pt x="4914702" y="13540509"/>
                  <a:pt x="5210266" y="13549745"/>
                </a:cubicBezTo>
                <a:cubicBezTo>
                  <a:pt x="5413466" y="13522036"/>
                  <a:pt x="5617402" y="13499273"/>
                  <a:pt x="5819866" y="13466618"/>
                </a:cubicBezTo>
                <a:cubicBezTo>
                  <a:pt x="5903935" y="13453059"/>
                  <a:pt x="5984515" y="13419673"/>
                  <a:pt x="6069248" y="13411200"/>
                </a:cubicBezTo>
                <a:cubicBezTo>
                  <a:pt x="6262468" y="13391878"/>
                  <a:pt x="6464427" y="13436837"/>
                  <a:pt x="6651139" y="13383491"/>
                </a:cubicBezTo>
                <a:cubicBezTo>
                  <a:pt x="6695544" y="13370804"/>
                  <a:pt x="6651139" y="13291127"/>
                  <a:pt x="6651139" y="13244945"/>
                </a:cubicBezTo>
                <a:lnTo>
                  <a:pt x="6512593" y="13411200"/>
                </a:lnTo>
                <a:close/>
              </a:path>
            </a:pathLst>
          </a:custGeom>
          <a:solidFill>
            <a:srgbClr val="0080A6"/>
          </a:solidFill>
          <a:ln>
            <a:solidFill>
              <a:srgbClr val="0080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A6"/>
              </a:solidFill>
            </a:endParaRPr>
          </a:p>
        </p:txBody>
      </p:sp>
      <p:sp>
        <p:nvSpPr>
          <p:cNvPr id="116" name="object 2">
            <a:extLst>
              <a:ext uri="{FF2B5EF4-FFF2-40B4-BE49-F238E27FC236}">
                <a16:creationId xmlns:a16="http://schemas.microsoft.com/office/drawing/2014/main" id="{428C64C1-F17F-EB7F-8335-3D38822C821E}"/>
              </a:ext>
            </a:extLst>
          </p:cNvPr>
          <p:cNvSpPr txBox="1">
            <a:spLocks/>
          </p:cNvSpPr>
          <p:nvPr/>
        </p:nvSpPr>
        <p:spPr>
          <a:xfrm>
            <a:off x="510844" y="2189162"/>
            <a:ext cx="121304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pc="-430" dirty="0"/>
              <a:t>[Title</a:t>
            </a:r>
            <a:r>
              <a:rPr lang="en-US" spc="-365" dirty="0"/>
              <a:t> </a:t>
            </a:r>
            <a:r>
              <a:rPr lang="en-US" spc="-400" dirty="0"/>
              <a:t>of</a:t>
            </a:r>
            <a:r>
              <a:rPr lang="en-US" spc="-360" dirty="0"/>
              <a:t> </a:t>
            </a:r>
            <a:r>
              <a:rPr lang="en-US" spc="-520" dirty="0"/>
              <a:t>Project]</a:t>
            </a:r>
          </a:p>
        </p:txBody>
      </p:sp>
      <p:grpSp>
        <p:nvGrpSpPr>
          <p:cNvPr id="117" name="object 4">
            <a:extLst>
              <a:ext uri="{FF2B5EF4-FFF2-40B4-BE49-F238E27FC236}">
                <a16:creationId xmlns:a16="http://schemas.microsoft.com/office/drawing/2014/main" id="{2792C458-A7AD-6D0A-7A8E-172F25020FC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10870" y="619125"/>
            <a:ext cx="19575780" cy="12245975"/>
            <a:chOff x="523544" y="523544"/>
            <a:chExt cx="19575780" cy="12245975"/>
          </a:xfrm>
        </p:grpSpPr>
        <p:sp>
          <p:nvSpPr>
            <p:cNvPr id="118" name="object 5">
              <a:extLst>
                <a:ext uri="{FF2B5EF4-FFF2-40B4-BE49-F238E27FC236}">
                  <a16:creationId xmlns:a16="http://schemas.microsoft.com/office/drawing/2014/main" id="{EB59FBAB-AD95-5F77-23FE-3BDCEFB5EC1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23532" y="523551"/>
              <a:ext cx="19575780" cy="12245975"/>
            </a:xfrm>
            <a:custGeom>
              <a:avLst/>
              <a:gdLst/>
              <a:ahLst/>
              <a:cxnLst/>
              <a:rect l="l" t="t" r="r" b="b"/>
              <a:pathLst>
                <a:path w="19575780" h="12245975">
                  <a:moveTo>
                    <a:pt x="10193122" y="11658778"/>
                  </a:moveTo>
                  <a:lnTo>
                    <a:pt x="10151504" y="11633645"/>
                  </a:lnTo>
                  <a:lnTo>
                    <a:pt x="10113874" y="11604320"/>
                  </a:lnTo>
                  <a:lnTo>
                    <a:pt x="10080409" y="11571262"/>
                  </a:lnTo>
                  <a:lnTo>
                    <a:pt x="10051263" y="11534902"/>
                  </a:lnTo>
                  <a:lnTo>
                    <a:pt x="10026612" y="11495697"/>
                  </a:lnTo>
                  <a:lnTo>
                    <a:pt x="10006635" y="11454105"/>
                  </a:lnTo>
                  <a:lnTo>
                    <a:pt x="9991496" y="11410556"/>
                  </a:lnTo>
                  <a:lnTo>
                    <a:pt x="9981349" y="11365509"/>
                  </a:lnTo>
                  <a:lnTo>
                    <a:pt x="9976383" y="11319421"/>
                  </a:lnTo>
                  <a:lnTo>
                    <a:pt x="9976498" y="11306302"/>
                  </a:lnTo>
                  <a:lnTo>
                    <a:pt x="9976587" y="11294974"/>
                  </a:lnTo>
                  <a:lnTo>
                    <a:pt x="9976650" y="11286719"/>
                  </a:lnTo>
                  <a:lnTo>
                    <a:pt x="9976764" y="11272825"/>
                  </a:lnTo>
                  <a:lnTo>
                    <a:pt x="9982568" y="11226673"/>
                  </a:lnTo>
                  <a:lnTo>
                    <a:pt x="9982670" y="11225860"/>
                  </a:lnTo>
                  <a:lnTo>
                    <a:pt x="9994252" y="11179302"/>
                  </a:lnTo>
                  <a:lnTo>
                    <a:pt x="10011664" y="11133569"/>
                  </a:lnTo>
                  <a:lnTo>
                    <a:pt x="10037051" y="11085957"/>
                  </a:lnTo>
                  <a:lnTo>
                    <a:pt x="10067722" y="11043171"/>
                  </a:lnTo>
                  <a:lnTo>
                    <a:pt x="10103117" y="11005337"/>
                  </a:lnTo>
                  <a:lnTo>
                    <a:pt x="10142601" y="10972724"/>
                  </a:lnTo>
                  <a:lnTo>
                    <a:pt x="10185565" y="10945559"/>
                  </a:lnTo>
                  <a:lnTo>
                    <a:pt x="10178542" y="10941914"/>
                  </a:lnTo>
                  <a:lnTo>
                    <a:pt x="10120058" y="10918228"/>
                  </a:lnTo>
                  <a:lnTo>
                    <a:pt x="10075202" y="10906747"/>
                  </a:lnTo>
                  <a:lnTo>
                    <a:pt x="10030028" y="10900537"/>
                  </a:lnTo>
                  <a:lnTo>
                    <a:pt x="9984969" y="10899458"/>
                  </a:lnTo>
                  <a:lnTo>
                    <a:pt x="9940404" y="10903369"/>
                  </a:lnTo>
                  <a:lnTo>
                    <a:pt x="9896754" y="10912107"/>
                  </a:lnTo>
                  <a:lnTo>
                    <a:pt x="9854413" y="10925518"/>
                  </a:lnTo>
                  <a:lnTo>
                    <a:pt x="9813773" y="10943450"/>
                  </a:lnTo>
                  <a:lnTo>
                    <a:pt x="9775266" y="10965764"/>
                  </a:lnTo>
                  <a:lnTo>
                    <a:pt x="9739262" y="10992307"/>
                  </a:lnTo>
                  <a:lnTo>
                    <a:pt x="9706191" y="11022914"/>
                  </a:lnTo>
                  <a:lnTo>
                    <a:pt x="9676447" y="11057446"/>
                  </a:lnTo>
                  <a:lnTo>
                    <a:pt x="9650425" y="11095749"/>
                  </a:lnTo>
                  <a:lnTo>
                    <a:pt x="9628530" y="11137659"/>
                  </a:lnTo>
                  <a:lnTo>
                    <a:pt x="9611614" y="11181817"/>
                  </a:lnTo>
                  <a:lnTo>
                    <a:pt x="9600120" y="11226673"/>
                  </a:lnTo>
                  <a:lnTo>
                    <a:pt x="9593923" y="11271822"/>
                  </a:lnTo>
                  <a:lnTo>
                    <a:pt x="9593097" y="11306302"/>
                  </a:lnTo>
                  <a:lnTo>
                    <a:pt x="9593021" y="11309185"/>
                  </a:lnTo>
                  <a:lnTo>
                    <a:pt x="9592958" y="11312335"/>
                  </a:lnTo>
                  <a:lnTo>
                    <a:pt x="9592843" y="11316868"/>
                  </a:lnTo>
                  <a:lnTo>
                    <a:pt x="9596755" y="11361407"/>
                  </a:lnTo>
                  <a:lnTo>
                    <a:pt x="9605493" y="11405032"/>
                  </a:lnTo>
                  <a:lnTo>
                    <a:pt x="9618904" y="11447348"/>
                  </a:lnTo>
                  <a:lnTo>
                    <a:pt x="9636836" y="11487950"/>
                  </a:lnTo>
                  <a:lnTo>
                    <a:pt x="9659150" y="11526444"/>
                  </a:lnTo>
                  <a:lnTo>
                    <a:pt x="9685693" y="11562410"/>
                  </a:lnTo>
                  <a:lnTo>
                    <a:pt x="9716300" y="11595468"/>
                  </a:lnTo>
                  <a:lnTo>
                    <a:pt x="9750831" y="11625199"/>
                  </a:lnTo>
                  <a:lnTo>
                    <a:pt x="9789135" y="11651209"/>
                  </a:lnTo>
                  <a:lnTo>
                    <a:pt x="9831045" y="11673091"/>
                  </a:lnTo>
                  <a:lnTo>
                    <a:pt x="9876853" y="11690604"/>
                  </a:lnTo>
                  <a:lnTo>
                    <a:pt x="9923412" y="11702263"/>
                  </a:lnTo>
                  <a:lnTo>
                    <a:pt x="9970262" y="11708232"/>
                  </a:lnTo>
                  <a:lnTo>
                    <a:pt x="10016960" y="11708689"/>
                  </a:lnTo>
                  <a:lnTo>
                    <a:pt x="10063048" y="11703799"/>
                  </a:lnTo>
                  <a:lnTo>
                    <a:pt x="10108070" y="11693741"/>
                  </a:lnTo>
                  <a:lnTo>
                    <a:pt x="10151580" y="11678679"/>
                  </a:lnTo>
                  <a:lnTo>
                    <a:pt x="10193122" y="11658778"/>
                  </a:lnTo>
                  <a:close/>
                </a:path>
                <a:path w="19575780" h="12245975">
                  <a:moveTo>
                    <a:pt x="10360495" y="11226165"/>
                  </a:moveTo>
                  <a:lnTo>
                    <a:pt x="10352926" y="11180102"/>
                  </a:lnTo>
                  <a:lnTo>
                    <a:pt x="10334041" y="11143590"/>
                  </a:lnTo>
                  <a:lnTo>
                    <a:pt x="10305948" y="11115878"/>
                  </a:lnTo>
                  <a:lnTo>
                    <a:pt x="10270757" y="11096193"/>
                  </a:lnTo>
                  <a:lnTo>
                    <a:pt x="10230587" y="11083747"/>
                  </a:lnTo>
                  <a:lnTo>
                    <a:pt x="10187534" y="11077791"/>
                  </a:lnTo>
                  <a:lnTo>
                    <a:pt x="10143719" y="11077537"/>
                  </a:lnTo>
                  <a:lnTo>
                    <a:pt x="10101224" y="11082223"/>
                  </a:lnTo>
                  <a:lnTo>
                    <a:pt x="10062185" y="11091062"/>
                  </a:lnTo>
                  <a:lnTo>
                    <a:pt x="10062185" y="11226165"/>
                  </a:lnTo>
                  <a:lnTo>
                    <a:pt x="10360495" y="11226165"/>
                  </a:lnTo>
                  <a:close/>
                </a:path>
                <a:path w="19575780" h="12245975">
                  <a:moveTo>
                    <a:pt x="10579697" y="10906747"/>
                  </a:moveTo>
                  <a:lnTo>
                    <a:pt x="10579113" y="10873461"/>
                  </a:lnTo>
                  <a:lnTo>
                    <a:pt x="10579049" y="10869917"/>
                  </a:lnTo>
                  <a:lnTo>
                    <a:pt x="10578948" y="10863783"/>
                  </a:lnTo>
                  <a:lnTo>
                    <a:pt x="10573271" y="10817987"/>
                  </a:lnTo>
                  <a:lnTo>
                    <a:pt x="10562869" y="10774756"/>
                  </a:lnTo>
                  <a:lnTo>
                    <a:pt x="10547782" y="10732834"/>
                  </a:lnTo>
                  <a:lnTo>
                    <a:pt x="10528084" y="10692651"/>
                  </a:lnTo>
                  <a:lnTo>
                    <a:pt x="10503852" y="10654627"/>
                  </a:lnTo>
                  <a:lnTo>
                    <a:pt x="10475163" y="10619181"/>
                  </a:lnTo>
                  <a:lnTo>
                    <a:pt x="10442105" y="10586733"/>
                  </a:lnTo>
                  <a:lnTo>
                    <a:pt x="10404742" y="10557726"/>
                  </a:lnTo>
                  <a:lnTo>
                    <a:pt x="10364267" y="10533215"/>
                  </a:lnTo>
                  <a:lnTo>
                    <a:pt x="10322141" y="10513949"/>
                  </a:lnTo>
                  <a:lnTo>
                    <a:pt x="10278770" y="10499865"/>
                  </a:lnTo>
                  <a:lnTo>
                    <a:pt x="10234587" y="10490860"/>
                  </a:lnTo>
                  <a:lnTo>
                    <a:pt x="10190010" y="10486873"/>
                  </a:lnTo>
                  <a:lnTo>
                    <a:pt x="10145458" y="10487800"/>
                  </a:lnTo>
                  <a:lnTo>
                    <a:pt x="10101364" y="10493591"/>
                  </a:lnTo>
                  <a:lnTo>
                    <a:pt x="10058146" y="10504145"/>
                  </a:lnTo>
                  <a:lnTo>
                    <a:pt x="10016223" y="10519397"/>
                  </a:lnTo>
                  <a:lnTo>
                    <a:pt x="9976028" y="10539247"/>
                  </a:lnTo>
                  <a:lnTo>
                    <a:pt x="9937966" y="10563631"/>
                  </a:lnTo>
                  <a:lnTo>
                    <a:pt x="9902495" y="10592460"/>
                  </a:lnTo>
                  <a:lnTo>
                    <a:pt x="9870008" y="10625658"/>
                  </a:lnTo>
                  <a:lnTo>
                    <a:pt x="9840925" y="10663136"/>
                  </a:lnTo>
                  <a:lnTo>
                    <a:pt x="9815233" y="10705833"/>
                  </a:lnTo>
                  <a:lnTo>
                    <a:pt x="9795319" y="10750296"/>
                  </a:lnTo>
                  <a:lnTo>
                    <a:pt x="9781095" y="10796054"/>
                  </a:lnTo>
                  <a:lnTo>
                    <a:pt x="9772447" y="10842612"/>
                  </a:lnTo>
                  <a:lnTo>
                    <a:pt x="9769310" y="10888828"/>
                  </a:lnTo>
                  <a:lnTo>
                    <a:pt x="9769259" y="10889488"/>
                  </a:lnTo>
                  <a:lnTo>
                    <a:pt x="9771393" y="10935157"/>
                  </a:lnTo>
                  <a:lnTo>
                    <a:pt x="9771431" y="10936186"/>
                  </a:lnTo>
                  <a:lnTo>
                    <a:pt x="9813404" y="10909770"/>
                  </a:lnTo>
                  <a:lnTo>
                    <a:pt x="9857905" y="10888828"/>
                  </a:lnTo>
                  <a:lnTo>
                    <a:pt x="9904349" y="10873461"/>
                  </a:lnTo>
                  <a:lnTo>
                    <a:pt x="9952203" y="10863783"/>
                  </a:lnTo>
                  <a:lnTo>
                    <a:pt x="10000894" y="10859897"/>
                  </a:lnTo>
                  <a:lnTo>
                    <a:pt x="10049853" y="10861904"/>
                  </a:lnTo>
                  <a:lnTo>
                    <a:pt x="10098557" y="10869917"/>
                  </a:lnTo>
                  <a:lnTo>
                    <a:pt x="10146411" y="10884027"/>
                  </a:lnTo>
                  <a:lnTo>
                    <a:pt x="10192868" y="10904347"/>
                  </a:lnTo>
                  <a:lnTo>
                    <a:pt x="10237368" y="10930992"/>
                  </a:lnTo>
                  <a:lnTo>
                    <a:pt x="10278288" y="10963110"/>
                  </a:lnTo>
                  <a:lnTo>
                    <a:pt x="10313987" y="10999330"/>
                  </a:lnTo>
                  <a:lnTo>
                    <a:pt x="10344353" y="11039081"/>
                  </a:lnTo>
                  <a:lnTo>
                    <a:pt x="10369271" y="11081779"/>
                  </a:lnTo>
                  <a:lnTo>
                    <a:pt x="10388676" y="11126876"/>
                  </a:lnTo>
                  <a:lnTo>
                    <a:pt x="10402430" y="11173803"/>
                  </a:lnTo>
                  <a:lnTo>
                    <a:pt x="10410469" y="11221999"/>
                  </a:lnTo>
                  <a:lnTo>
                    <a:pt x="10437622" y="11200625"/>
                  </a:lnTo>
                  <a:lnTo>
                    <a:pt x="10486746" y="11150473"/>
                  </a:lnTo>
                  <a:lnTo>
                    <a:pt x="10532910" y="11081220"/>
                  </a:lnTo>
                  <a:lnTo>
                    <a:pt x="10552227" y="11039081"/>
                  </a:lnTo>
                  <a:lnTo>
                    <a:pt x="10566464" y="10995558"/>
                  </a:lnTo>
                  <a:lnTo>
                    <a:pt x="10575582" y="10951312"/>
                  </a:lnTo>
                  <a:lnTo>
                    <a:pt x="10579697" y="10906747"/>
                  </a:lnTo>
                  <a:close/>
                </a:path>
                <a:path w="19575780" h="12245975">
                  <a:moveTo>
                    <a:pt x="10832440" y="11267034"/>
                  </a:moveTo>
                  <a:lnTo>
                    <a:pt x="10827436" y="11221999"/>
                  </a:lnTo>
                  <a:lnTo>
                    <a:pt x="10817162" y="11177003"/>
                  </a:lnTo>
                  <a:lnTo>
                    <a:pt x="10801909" y="11133569"/>
                  </a:lnTo>
                  <a:lnTo>
                    <a:pt x="10781843" y="11092104"/>
                  </a:lnTo>
                  <a:lnTo>
                    <a:pt x="10757141" y="11053039"/>
                  </a:lnTo>
                  <a:lnTo>
                    <a:pt x="10727969" y="11016818"/>
                  </a:lnTo>
                  <a:lnTo>
                    <a:pt x="10694492" y="10983887"/>
                  </a:lnTo>
                  <a:lnTo>
                    <a:pt x="10656888" y="10954690"/>
                  </a:lnTo>
                  <a:lnTo>
                    <a:pt x="10615320" y="10929684"/>
                  </a:lnTo>
                  <a:lnTo>
                    <a:pt x="10611866" y="10965764"/>
                  </a:lnTo>
                  <a:lnTo>
                    <a:pt x="10611841" y="10966018"/>
                  </a:lnTo>
                  <a:lnTo>
                    <a:pt x="10594569" y="11038180"/>
                  </a:lnTo>
                  <a:lnTo>
                    <a:pt x="10558971" y="11115662"/>
                  </a:lnTo>
                  <a:lnTo>
                    <a:pt x="10533088" y="11154080"/>
                  </a:lnTo>
                  <a:lnTo>
                    <a:pt x="10503459" y="11188738"/>
                  </a:lnTo>
                  <a:lnTo>
                    <a:pt x="10470490" y="11219485"/>
                  </a:lnTo>
                  <a:lnTo>
                    <a:pt x="10434561" y="11246168"/>
                  </a:lnTo>
                  <a:lnTo>
                    <a:pt x="10396093" y="11268621"/>
                  </a:lnTo>
                  <a:lnTo>
                    <a:pt x="10355478" y="11286719"/>
                  </a:lnTo>
                  <a:lnTo>
                    <a:pt x="10313111" y="11300282"/>
                  </a:lnTo>
                  <a:lnTo>
                    <a:pt x="10269410" y="11309185"/>
                  </a:lnTo>
                  <a:lnTo>
                    <a:pt x="10224757" y="11313249"/>
                  </a:lnTo>
                  <a:lnTo>
                    <a:pt x="10179571" y="11312335"/>
                  </a:lnTo>
                  <a:lnTo>
                    <a:pt x="10134244" y="11306302"/>
                  </a:lnTo>
                  <a:lnTo>
                    <a:pt x="10089159" y="11294974"/>
                  </a:lnTo>
                  <a:lnTo>
                    <a:pt x="10044747" y="11278222"/>
                  </a:lnTo>
                  <a:lnTo>
                    <a:pt x="10021329" y="11267034"/>
                  </a:lnTo>
                  <a:lnTo>
                    <a:pt x="10021405" y="11275593"/>
                  </a:lnTo>
                  <a:lnTo>
                    <a:pt x="10021506" y="11286719"/>
                  </a:lnTo>
                  <a:lnTo>
                    <a:pt x="10021583" y="11294974"/>
                  </a:lnTo>
                  <a:lnTo>
                    <a:pt x="10021684" y="11306302"/>
                  </a:lnTo>
                  <a:lnTo>
                    <a:pt x="10027996" y="11363338"/>
                  </a:lnTo>
                  <a:lnTo>
                    <a:pt x="10039794" y="11409883"/>
                  </a:lnTo>
                  <a:lnTo>
                    <a:pt x="10056965" y="11454663"/>
                  </a:lnTo>
                  <a:lnTo>
                    <a:pt x="10079330" y="11497196"/>
                  </a:lnTo>
                  <a:lnTo>
                    <a:pt x="10106685" y="11536959"/>
                  </a:lnTo>
                  <a:lnTo>
                    <a:pt x="10138829" y="11573459"/>
                  </a:lnTo>
                  <a:lnTo>
                    <a:pt x="10175583" y="11606174"/>
                  </a:lnTo>
                  <a:lnTo>
                    <a:pt x="10216731" y="11634610"/>
                  </a:lnTo>
                  <a:lnTo>
                    <a:pt x="10262095" y="11658257"/>
                  </a:lnTo>
                  <a:lnTo>
                    <a:pt x="10306456" y="11675059"/>
                  </a:lnTo>
                  <a:lnTo>
                    <a:pt x="10351503" y="11686413"/>
                  </a:lnTo>
                  <a:lnTo>
                    <a:pt x="10396817" y="11692471"/>
                  </a:lnTo>
                  <a:lnTo>
                    <a:pt x="10442003" y="11693398"/>
                  </a:lnTo>
                  <a:lnTo>
                    <a:pt x="10486644" y="11689321"/>
                  </a:lnTo>
                  <a:lnTo>
                    <a:pt x="10530357" y="11680419"/>
                  </a:lnTo>
                  <a:lnTo>
                    <a:pt x="10572725" y="11666842"/>
                  </a:lnTo>
                  <a:lnTo>
                    <a:pt x="10613365" y="11648732"/>
                  </a:lnTo>
                  <a:lnTo>
                    <a:pt x="10651846" y="11626253"/>
                  </a:lnTo>
                  <a:lnTo>
                    <a:pt x="10687787" y="11599558"/>
                  </a:lnTo>
                  <a:lnTo>
                    <a:pt x="10720781" y="11568798"/>
                  </a:lnTo>
                  <a:lnTo>
                    <a:pt x="10750423" y="11534127"/>
                  </a:lnTo>
                  <a:lnTo>
                    <a:pt x="10776306" y="11495697"/>
                  </a:lnTo>
                  <a:lnTo>
                    <a:pt x="10798048" y="11453660"/>
                  </a:lnTo>
                  <a:lnTo>
                    <a:pt x="10815257" y="11407864"/>
                  </a:lnTo>
                  <a:lnTo>
                    <a:pt x="10826610" y="11361407"/>
                  </a:lnTo>
                  <a:lnTo>
                    <a:pt x="10832211" y="11315560"/>
                  </a:lnTo>
                  <a:lnTo>
                    <a:pt x="10832338" y="11313249"/>
                  </a:lnTo>
                  <a:lnTo>
                    <a:pt x="10832440" y="11267034"/>
                  </a:lnTo>
                  <a:close/>
                </a:path>
                <a:path w="19575780" h="12245975">
                  <a:moveTo>
                    <a:pt x="11265268" y="11161090"/>
                  </a:moveTo>
                  <a:lnTo>
                    <a:pt x="11257153" y="11122622"/>
                  </a:lnTo>
                  <a:lnTo>
                    <a:pt x="11225365" y="11088992"/>
                  </a:lnTo>
                  <a:lnTo>
                    <a:pt x="11178883" y="11068114"/>
                  </a:lnTo>
                  <a:lnTo>
                    <a:pt x="11148530" y="11057522"/>
                  </a:lnTo>
                  <a:lnTo>
                    <a:pt x="11135614" y="11052543"/>
                  </a:lnTo>
                  <a:lnTo>
                    <a:pt x="11101959" y="11025746"/>
                  </a:lnTo>
                  <a:lnTo>
                    <a:pt x="11101032" y="11018190"/>
                  </a:lnTo>
                  <a:lnTo>
                    <a:pt x="11101032" y="11008297"/>
                  </a:lnTo>
                  <a:lnTo>
                    <a:pt x="11104156" y="11000740"/>
                  </a:lnTo>
                  <a:lnTo>
                    <a:pt x="11110151" y="10995800"/>
                  </a:lnTo>
                  <a:lnTo>
                    <a:pt x="11116132" y="10990339"/>
                  </a:lnTo>
                  <a:lnTo>
                    <a:pt x="11123943" y="10987723"/>
                  </a:lnTo>
                  <a:lnTo>
                    <a:pt x="11133836" y="10987723"/>
                  </a:lnTo>
                  <a:lnTo>
                    <a:pt x="11169980" y="11007839"/>
                  </a:lnTo>
                  <a:lnTo>
                    <a:pt x="11173397" y="11022089"/>
                  </a:lnTo>
                  <a:lnTo>
                    <a:pt x="11261115" y="11022089"/>
                  </a:lnTo>
                  <a:lnTo>
                    <a:pt x="11250968" y="10980471"/>
                  </a:lnTo>
                  <a:lnTo>
                    <a:pt x="11225187" y="10949203"/>
                  </a:lnTo>
                  <a:lnTo>
                    <a:pt x="11186312" y="10929290"/>
                  </a:lnTo>
                  <a:lnTo>
                    <a:pt x="11136694" y="10922660"/>
                  </a:lnTo>
                  <a:lnTo>
                    <a:pt x="11110874" y="10924324"/>
                  </a:lnTo>
                  <a:lnTo>
                    <a:pt x="11067034" y="10937596"/>
                  </a:lnTo>
                  <a:lnTo>
                    <a:pt x="11034281" y="10963402"/>
                  </a:lnTo>
                  <a:lnTo>
                    <a:pt x="11017491" y="10999610"/>
                  </a:lnTo>
                  <a:lnTo>
                    <a:pt x="11015396" y="11021568"/>
                  </a:lnTo>
                  <a:lnTo>
                    <a:pt x="11016285" y="11036452"/>
                  </a:lnTo>
                  <a:lnTo>
                    <a:pt x="11029975" y="11072330"/>
                  </a:lnTo>
                  <a:lnTo>
                    <a:pt x="11065116" y="11101743"/>
                  </a:lnTo>
                  <a:lnTo>
                    <a:pt x="11102264" y="11116602"/>
                  </a:lnTo>
                  <a:lnTo>
                    <a:pt x="11128172" y="11124781"/>
                  </a:lnTo>
                  <a:lnTo>
                    <a:pt x="11137379" y="11127905"/>
                  </a:lnTo>
                  <a:lnTo>
                    <a:pt x="11145253" y="11130813"/>
                  </a:lnTo>
                  <a:lnTo>
                    <a:pt x="11159858" y="11136884"/>
                  </a:lnTo>
                  <a:lnTo>
                    <a:pt x="11166627" y="11141304"/>
                  </a:lnTo>
                  <a:lnTo>
                    <a:pt x="11172088" y="11146765"/>
                  </a:lnTo>
                  <a:lnTo>
                    <a:pt x="11177816" y="11151972"/>
                  </a:lnTo>
                  <a:lnTo>
                    <a:pt x="11180686" y="11158741"/>
                  </a:lnTo>
                  <a:lnTo>
                    <a:pt x="11180686" y="11167072"/>
                  </a:lnTo>
                  <a:lnTo>
                    <a:pt x="11150435" y="11197819"/>
                  </a:lnTo>
                  <a:lnTo>
                    <a:pt x="11141901" y="11198301"/>
                  </a:lnTo>
                  <a:lnTo>
                    <a:pt x="11133544" y="11197717"/>
                  </a:lnTo>
                  <a:lnTo>
                    <a:pt x="11102289" y="11169244"/>
                  </a:lnTo>
                  <a:lnTo>
                    <a:pt x="11100778" y="11160570"/>
                  </a:lnTo>
                  <a:lnTo>
                    <a:pt x="11014608" y="11160570"/>
                  </a:lnTo>
                  <a:lnTo>
                    <a:pt x="11025010" y="11204385"/>
                  </a:lnTo>
                  <a:lnTo>
                    <a:pt x="11052912" y="11237024"/>
                  </a:lnTo>
                  <a:lnTo>
                    <a:pt x="11093831" y="11256937"/>
                  </a:lnTo>
                  <a:lnTo>
                    <a:pt x="11144237" y="11263643"/>
                  </a:lnTo>
                  <a:lnTo>
                    <a:pt x="11162246" y="11262728"/>
                  </a:lnTo>
                  <a:lnTo>
                    <a:pt x="11209058" y="11249597"/>
                  </a:lnTo>
                  <a:lnTo>
                    <a:pt x="11242802" y="11223600"/>
                  </a:lnTo>
                  <a:lnTo>
                    <a:pt x="11261598" y="11188217"/>
                  </a:lnTo>
                  <a:lnTo>
                    <a:pt x="11264354" y="11174997"/>
                  </a:lnTo>
                  <a:lnTo>
                    <a:pt x="11265268" y="11161090"/>
                  </a:lnTo>
                  <a:close/>
                </a:path>
                <a:path w="19575780" h="12245975">
                  <a:moveTo>
                    <a:pt x="11277257" y="11431791"/>
                  </a:moveTo>
                  <a:lnTo>
                    <a:pt x="11269853" y="11390147"/>
                  </a:lnTo>
                  <a:lnTo>
                    <a:pt x="11246307" y="11354714"/>
                  </a:lnTo>
                  <a:lnTo>
                    <a:pt x="11207890" y="11332350"/>
                  </a:lnTo>
                  <a:lnTo>
                    <a:pt x="11194999" y="11328883"/>
                  </a:lnTo>
                  <a:lnTo>
                    <a:pt x="11194999" y="11431791"/>
                  </a:lnTo>
                  <a:lnTo>
                    <a:pt x="11194275" y="11441176"/>
                  </a:lnTo>
                  <a:lnTo>
                    <a:pt x="11169167" y="11470704"/>
                  </a:lnTo>
                  <a:lnTo>
                    <a:pt x="11148936" y="11473434"/>
                  </a:lnTo>
                  <a:lnTo>
                    <a:pt x="11104931" y="11473434"/>
                  </a:lnTo>
                  <a:lnTo>
                    <a:pt x="11104931" y="11390147"/>
                  </a:lnTo>
                  <a:lnTo>
                    <a:pt x="11148936" y="11390147"/>
                  </a:lnTo>
                  <a:lnTo>
                    <a:pt x="11188522" y="11407089"/>
                  </a:lnTo>
                  <a:lnTo>
                    <a:pt x="11194999" y="11431791"/>
                  </a:lnTo>
                  <a:lnTo>
                    <a:pt x="11194999" y="11328883"/>
                  </a:lnTo>
                  <a:lnTo>
                    <a:pt x="11191875" y="11328032"/>
                  </a:lnTo>
                  <a:lnTo>
                    <a:pt x="11174311" y="11325428"/>
                  </a:lnTo>
                  <a:lnTo>
                    <a:pt x="11155172" y="11324552"/>
                  </a:lnTo>
                  <a:lnTo>
                    <a:pt x="11023981" y="11324552"/>
                  </a:lnTo>
                  <a:lnTo>
                    <a:pt x="11023981" y="11657216"/>
                  </a:lnTo>
                  <a:lnTo>
                    <a:pt x="11104931" y="11657216"/>
                  </a:lnTo>
                  <a:lnTo>
                    <a:pt x="11104931" y="11537734"/>
                  </a:lnTo>
                  <a:lnTo>
                    <a:pt x="11154905" y="11537734"/>
                  </a:lnTo>
                  <a:lnTo>
                    <a:pt x="11208576" y="11529606"/>
                  </a:lnTo>
                  <a:lnTo>
                    <a:pt x="11247158" y="11506378"/>
                  </a:lnTo>
                  <a:lnTo>
                    <a:pt x="11269345" y="11473434"/>
                  </a:lnTo>
                  <a:lnTo>
                    <a:pt x="11269663" y="11472761"/>
                  </a:lnTo>
                  <a:lnTo>
                    <a:pt x="11269790" y="11472494"/>
                  </a:lnTo>
                  <a:lnTo>
                    <a:pt x="11273930" y="11459515"/>
                  </a:lnTo>
                  <a:lnTo>
                    <a:pt x="11276419" y="11445951"/>
                  </a:lnTo>
                  <a:lnTo>
                    <a:pt x="11277257" y="11431791"/>
                  </a:lnTo>
                  <a:close/>
                </a:path>
                <a:path w="19575780" h="12245975">
                  <a:moveTo>
                    <a:pt x="11311877" y="10530650"/>
                  </a:moveTo>
                  <a:lnTo>
                    <a:pt x="11230928" y="10530650"/>
                  </a:lnTo>
                  <a:lnTo>
                    <a:pt x="11230928" y="10661460"/>
                  </a:lnTo>
                  <a:lnTo>
                    <a:pt x="11104931" y="10661460"/>
                  </a:lnTo>
                  <a:lnTo>
                    <a:pt x="11104931" y="10530650"/>
                  </a:lnTo>
                  <a:lnTo>
                    <a:pt x="11023981" y="10530650"/>
                  </a:lnTo>
                  <a:lnTo>
                    <a:pt x="11023981" y="10661460"/>
                  </a:lnTo>
                  <a:lnTo>
                    <a:pt x="11023981" y="10726230"/>
                  </a:lnTo>
                  <a:lnTo>
                    <a:pt x="11023981" y="10863390"/>
                  </a:lnTo>
                  <a:lnTo>
                    <a:pt x="11104931" y="10863390"/>
                  </a:lnTo>
                  <a:lnTo>
                    <a:pt x="11104931" y="10726230"/>
                  </a:lnTo>
                  <a:lnTo>
                    <a:pt x="11230928" y="10726230"/>
                  </a:lnTo>
                  <a:lnTo>
                    <a:pt x="11230928" y="10863390"/>
                  </a:lnTo>
                  <a:lnTo>
                    <a:pt x="11311877" y="10863390"/>
                  </a:lnTo>
                  <a:lnTo>
                    <a:pt x="11311877" y="10726230"/>
                  </a:lnTo>
                  <a:lnTo>
                    <a:pt x="11311877" y="10661460"/>
                  </a:lnTo>
                  <a:lnTo>
                    <a:pt x="11311877" y="10530650"/>
                  </a:lnTo>
                  <a:close/>
                </a:path>
                <a:path w="19575780" h="12245975">
                  <a:moveTo>
                    <a:pt x="11594808" y="11657470"/>
                  </a:moveTo>
                  <a:lnTo>
                    <a:pt x="11521516" y="11531752"/>
                  </a:lnTo>
                  <a:lnTo>
                    <a:pt x="11518024" y="11525758"/>
                  </a:lnTo>
                  <a:lnTo>
                    <a:pt x="11535105" y="11519370"/>
                  </a:lnTo>
                  <a:lnTo>
                    <a:pt x="11549977" y="11511090"/>
                  </a:lnTo>
                  <a:lnTo>
                    <a:pt x="11581295" y="11475288"/>
                  </a:lnTo>
                  <a:lnTo>
                    <a:pt x="11591950" y="11429454"/>
                  </a:lnTo>
                  <a:lnTo>
                    <a:pt x="11591112" y="11415814"/>
                  </a:lnTo>
                  <a:lnTo>
                    <a:pt x="11591074" y="11415154"/>
                  </a:lnTo>
                  <a:lnTo>
                    <a:pt x="11578146" y="11376355"/>
                  </a:lnTo>
                  <a:lnTo>
                    <a:pt x="11549647" y="11345863"/>
                  </a:lnTo>
                  <a:lnTo>
                    <a:pt x="11509439" y="11328972"/>
                  </a:lnTo>
                  <a:lnTo>
                    <a:pt x="11509439" y="11432832"/>
                  </a:lnTo>
                  <a:lnTo>
                    <a:pt x="11508715" y="11442205"/>
                  </a:lnTo>
                  <a:lnTo>
                    <a:pt x="11484381" y="11471758"/>
                  </a:lnTo>
                  <a:lnTo>
                    <a:pt x="11464925" y="11474488"/>
                  </a:lnTo>
                  <a:lnTo>
                    <a:pt x="11414684" y="11474488"/>
                  </a:lnTo>
                  <a:lnTo>
                    <a:pt x="11414684" y="11391976"/>
                  </a:lnTo>
                  <a:lnTo>
                    <a:pt x="11464925" y="11391976"/>
                  </a:lnTo>
                  <a:lnTo>
                    <a:pt x="11502962" y="11408867"/>
                  </a:lnTo>
                  <a:lnTo>
                    <a:pt x="11509439" y="11432832"/>
                  </a:lnTo>
                  <a:lnTo>
                    <a:pt x="11509439" y="11328972"/>
                  </a:lnTo>
                  <a:lnTo>
                    <a:pt x="11505984" y="11328032"/>
                  </a:lnTo>
                  <a:lnTo>
                    <a:pt x="11488560" y="11325428"/>
                  </a:lnTo>
                  <a:lnTo>
                    <a:pt x="11469611" y="11324552"/>
                  </a:lnTo>
                  <a:lnTo>
                    <a:pt x="11333734" y="11324552"/>
                  </a:lnTo>
                  <a:lnTo>
                    <a:pt x="11333734" y="11657216"/>
                  </a:lnTo>
                  <a:lnTo>
                    <a:pt x="11414684" y="11657216"/>
                  </a:lnTo>
                  <a:lnTo>
                    <a:pt x="11414684" y="11531752"/>
                  </a:lnTo>
                  <a:lnTo>
                    <a:pt x="11433962" y="11531752"/>
                  </a:lnTo>
                  <a:lnTo>
                    <a:pt x="11503190" y="11657216"/>
                  </a:lnTo>
                  <a:lnTo>
                    <a:pt x="11503190" y="11657470"/>
                  </a:lnTo>
                  <a:lnTo>
                    <a:pt x="11594808" y="11657470"/>
                  </a:lnTo>
                  <a:close/>
                </a:path>
                <a:path w="19575780" h="12245975">
                  <a:moveTo>
                    <a:pt x="11641150" y="11040313"/>
                  </a:moveTo>
                  <a:lnTo>
                    <a:pt x="11619840" y="10991863"/>
                  </a:lnTo>
                  <a:lnTo>
                    <a:pt x="11584661" y="10954931"/>
                  </a:lnTo>
                  <a:lnTo>
                    <a:pt x="11538204" y="10931500"/>
                  </a:lnTo>
                  <a:lnTo>
                    <a:pt x="11483137" y="10923702"/>
                  </a:lnTo>
                  <a:lnTo>
                    <a:pt x="11459578" y="10925061"/>
                  </a:lnTo>
                  <a:lnTo>
                    <a:pt x="11416233" y="10935995"/>
                  </a:lnTo>
                  <a:lnTo>
                    <a:pt x="11378451" y="10957230"/>
                  </a:lnTo>
                  <a:lnTo>
                    <a:pt x="11348847" y="10987291"/>
                  </a:lnTo>
                  <a:lnTo>
                    <a:pt x="11327752" y="11025657"/>
                  </a:lnTo>
                  <a:lnTo>
                    <a:pt x="11317097" y="11069498"/>
                  </a:lnTo>
                  <a:lnTo>
                    <a:pt x="11315776" y="11093412"/>
                  </a:lnTo>
                  <a:lnTo>
                    <a:pt x="11317097" y="11117478"/>
                  </a:lnTo>
                  <a:lnTo>
                    <a:pt x="11327752" y="11161306"/>
                  </a:lnTo>
                  <a:lnTo>
                    <a:pt x="11348885" y="11199241"/>
                  </a:lnTo>
                  <a:lnTo>
                    <a:pt x="11378552" y="11229302"/>
                  </a:lnTo>
                  <a:lnTo>
                    <a:pt x="11416233" y="11250638"/>
                  </a:lnTo>
                  <a:lnTo>
                    <a:pt x="11459578" y="11261281"/>
                  </a:lnTo>
                  <a:lnTo>
                    <a:pt x="11483137" y="11262601"/>
                  </a:lnTo>
                  <a:lnTo>
                    <a:pt x="11511750" y="11260696"/>
                  </a:lnTo>
                  <a:lnTo>
                    <a:pt x="11562499" y="11245367"/>
                  </a:lnTo>
                  <a:lnTo>
                    <a:pt x="11604028" y="11214811"/>
                  </a:lnTo>
                  <a:lnTo>
                    <a:pt x="11632324" y="11172076"/>
                  </a:lnTo>
                  <a:lnTo>
                    <a:pt x="11641150" y="11146511"/>
                  </a:lnTo>
                  <a:lnTo>
                    <a:pt x="11552123" y="11146511"/>
                  </a:lnTo>
                  <a:lnTo>
                    <a:pt x="11546675" y="11156264"/>
                  </a:lnTo>
                  <a:lnTo>
                    <a:pt x="11540084" y="11164824"/>
                  </a:lnTo>
                  <a:lnTo>
                    <a:pt x="11504460" y="11186465"/>
                  </a:lnTo>
                  <a:lnTo>
                    <a:pt x="11482629" y="11189195"/>
                  </a:lnTo>
                  <a:lnTo>
                    <a:pt x="11464773" y="11187582"/>
                  </a:lnTo>
                  <a:lnTo>
                    <a:pt x="11421986" y="11163173"/>
                  </a:lnTo>
                  <a:lnTo>
                    <a:pt x="11400269" y="11114151"/>
                  </a:lnTo>
                  <a:lnTo>
                    <a:pt x="11398809" y="11093412"/>
                  </a:lnTo>
                  <a:lnTo>
                    <a:pt x="11400269" y="11072660"/>
                  </a:lnTo>
                  <a:lnTo>
                    <a:pt x="11421986" y="11023651"/>
                  </a:lnTo>
                  <a:lnTo>
                    <a:pt x="11464773" y="10999241"/>
                  </a:lnTo>
                  <a:lnTo>
                    <a:pt x="11482629" y="10997629"/>
                  </a:lnTo>
                  <a:lnTo>
                    <a:pt x="11493843" y="10998302"/>
                  </a:lnTo>
                  <a:lnTo>
                    <a:pt x="11532438" y="11014647"/>
                  </a:lnTo>
                  <a:lnTo>
                    <a:pt x="11552123" y="11040313"/>
                  </a:lnTo>
                  <a:lnTo>
                    <a:pt x="11641150" y="11040313"/>
                  </a:lnTo>
                  <a:close/>
                </a:path>
                <a:path w="19575780" h="12245975">
                  <a:moveTo>
                    <a:pt x="11711953" y="10695927"/>
                  </a:moveTo>
                  <a:lnTo>
                    <a:pt x="11706289" y="10649636"/>
                  </a:lnTo>
                  <a:lnTo>
                    <a:pt x="11689296" y="10608221"/>
                  </a:lnTo>
                  <a:lnTo>
                    <a:pt x="11683606" y="10599636"/>
                  </a:lnTo>
                  <a:lnTo>
                    <a:pt x="11677104" y="10589806"/>
                  </a:lnTo>
                  <a:lnTo>
                    <a:pt x="11662753" y="10573601"/>
                  </a:lnTo>
                  <a:lnTo>
                    <a:pt x="11646256" y="10559529"/>
                  </a:lnTo>
                  <a:lnTo>
                    <a:pt x="11629695" y="10548912"/>
                  </a:lnTo>
                  <a:lnTo>
                    <a:pt x="11629695" y="10696194"/>
                  </a:lnTo>
                  <a:lnTo>
                    <a:pt x="11628184" y="10716844"/>
                  </a:lnTo>
                  <a:lnTo>
                    <a:pt x="11605489" y="10766209"/>
                  </a:lnTo>
                  <a:lnTo>
                    <a:pt x="11560721" y="10791152"/>
                  </a:lnTo>
                  <a:lnTo>
                    <a:pt x="11560353" y="10791152"/>
                  </a:lnTo>
                  <a:lnTo>
                    <a:pt x="11541976" y="10792765"/>
                  </a:lnTo>
                  <a:lnTo>
                    <a:pt x="11490503" y="10778160"/>
                  </a:lnTo>
                  <a:lnTo>
                    <a:pt x="11459616" y="10735856"/>
                  </a:lnTo>
                  <a:lnTo>
                    <a:pt x="11453736" y="10696194"/>
                  </a:lnTo>
                  <a:lnTo>
                    <a:pt x="11455184" y="10675264"/>
                  </a:lnTo>
                  <a:lnTo>
                    <a:pt x="11455210" y="10675074"/>
                  </a:lnTo>
                  <a:lnTo>
                    <a:pt x="11459540" y="10656595"/>
                  </a:lnTo>
                  <a:lnTo>
                    <a:pt x="11459616" y="10656240"/>
                  </a:lnTo>
                  <a:lnTo>
                    <a:pt x="11490541" y="10614228"/>
                  </a:lnTo>
                  <a:lnTo>
                    <a:pt x="11522685" y="10601287"/>
                  </a:lnTo>
                  <a:lnTo>
                    <a:pt x="11522316" y="10601287"/>
                  </a:lnTo>
                  <a:lnTo>
                    <a:pt x="11541976" y="10599636"/>
                  </a:lnTo>
                  <a:lnTo>
                    <a:pt x="11560874" y="10601287"/>
                  </a:lnTo>
                  <a:lnTo>
                    <a:pt x="11577739" y="10606265"/>
                  </a:lnTo>
                  <a:lnTo>
                    <a:pt x="11616080" y="10640225"/>
                  </a:lnTo>
                  <a:lnTo>
                    <a:pt x="11628133" y="10675074"/>
                  </a:lnTo>
                  <a:lnTo>
                    <a:pt x="11628184" y="10675264"/>
                  </a:lnTo>
                  <a:lnTo>
                    <a:pt x="11629695" y="10548912"/>
                  </a:lnTo>
                  <a:lnTo>
                    <a:pt x="11586845" y="10531170"/>
                  </a:lnTo>
                  <a:lnTo>
                    <a:pt x="11541976" y="10525709"/>
                  </a:lnTo>
                  <a:lnTo>
                    <a:pt x="11519027" y="10527068"/>
                  </a:lnTo>
                  <a:lnTo>
                    <a:pt x="11475974" y="10538003"/>
                  </a:lnTo>
                  <a:lnTo>
                    <a:pt x="11437430" y="10559529"/>
                  </a:lnTo>
                  <a:lnTo>
                    <a:pt x="11406403" y="10589806"/>
                  </a:lnTo>
                  <a:lnTo>
                    <a:pt x="11383950" y="10628325"/>
                  </a:lnTo>
                  <a:lnTo>
                    <a:pt x="11372634" y="10672166"/>
                  </a:lnTo>
                  <a:lnTo>
                    <a:pt x="11371212" y="10695927"/>
                  </a:lnTo>
                  <a:lnTo>
                    <a:pt x="11372634" y="10719753"/>
                  </a:lnTo>
                  <a:lnTo>
                    <a:pt x="11383950" y="10763872"/>
                  </a:lnTo>
                  <a:lnTo>
                    <a:pt x="11406365" y="10802595"/>
                  </a:lnTo>
                  <a:lnTo>
                    <a:pt x="11437315" y="10832859"/>
                  </a:lnTo>
                  <a:lnTo>
                    <a:pt x="11475872" y="10854398"/>
                  </a:lnTo>
                  <a:lnTo>
                    <a:pt x="11518989" y="10865320"/>
                  </a:lnTo>
                  <a:lnTo>
                    <a:pt x="11541976" y="10866692"/>
                  </a:lnTo>
                  <a:lnTo>
                    <a:pt x="11564874" y="10865320"/>
                  </a:lnTo>
                  <a:lnTo>
                    <a:pt x="11607648" y="10854398"/>
                  </a:lnTo>
                  <a:lnTo>
                    <a:pt x="11646052" y="10832859"/>
                  </a:lnTo>
                  <a:lnTo>
                    <a:pt x="11676850" y="10802595"/>
                  </a:lnTo>
                  <a:lnTo>
                    <a:pt x="11699215" y="10763872"/>
                  </a:lnTo>
                  <a:lnTo>
                    <a:pt x="11710530" y="10719753"/>
                  </a:lnTo>
                  <a:lnTo>
                    <a:pt x="11711927" y="10696194"/>
                  </a:lnTo>
                  <a:lnTo>
                    <a:pt x="11711953" y="10695927"/>
                  </a:lnTo>
                  <a:close/>
                </a:path>
                <a:path w="19575780" h="12245975">
                  <a:moveTo>
                    <a:pt x="11984215" y="11489842"/>
                  </a:moveTo>
                  <a:lnTo>
                    <a:pt x="11978551" y="11443538"/>
                  </a:lnTo>
                  <a:lnTo>
                    <a:pt x="11961571" y="11402124"/>
                  </a:lnTo>
                  <a:lnTo>
                    <a:pt x="11935016" y="11367503"/>
                  </a:lnTo>
                  <a:lnTo>
                    <a:pt x="11901970" y="11342827"/>
                  </a:lnTo>
                  <a:lnTo>
                    <a:pt x="11901970" y="11490096"/>
                  </a:lnTo>
                  <a:lnTo>
                    <a:pt x="11900459" y="11510747"/>
                  </a:lnTo>
                  <a:lnTo>
                    <a:pt x="11877764" y="11560112"/>
                  </a:lnTo>
                  <a:lnTo>
                    <a:pt x="11832984" y="11585054"/>
                  </a:lnTo>
                  <a:lnTo>
                    <a:pt x="11832628" y="11585054"/>
                  </a:lnTo>
                  <a:lnTo>
                    <a:pt x="11814251" y="11586667"/>
                  </a:lnTo>
                  <a:lnTo>
                    <a:pt x="11762816" y="11572062"/>
                  </a:lnTo>
                  <a:lnTo>
                    <a:pt x="11731892" y="11529759"/>
                  </a:lnTo>
                  <a:lnTo>
                    <a:pt x="11726012" y="11490096"/>
                  </a:lnTo>
                  <a:lnTo>
                    <a:pt x="11727459" y="11469167"/>
                  </a:lnTo>
                  <a:lnTo>
                    <a:pt x="11727472" y="11469014"/>
                  </a:lnTo>
                  <a:lnTo>
                    <a:pt x="11731841" y="11450498"/>
                  </a:lnTo>
                  <a:lnTo>
                    <a:pt x="11731892" y="11450244"/>
                  </a:lnTo>
                  <a:lnTo>
                    <a:pt x="11762816" y="11408131"/>
                  </a:lnTo>
                  <a:lnTo>
                    <a:pt x="11794960" y="11395189"/>
                  </a:lnTo>
                  <a:lnTo>
                    <a:pt x="11794579" y="11395189"/>
                  </a:lnTo>
                  <a:lnTo>
                    <a:pt x="11814251" y="11393538"/>
                  </a:lnTo>
                  <a:lnTo>
                    <a:pt x="11833136" y="11395189"/>
                  </a:lnTo>
                  <a:lnTo>
                    <a:pt x="11850002" y="11400168"/>
                  </a:lnTo>
                  <a:lnTo>
                    <a:pt x="11888356" y="11434128"/>
                  </a:lnTo>
                  <a:lnTo>
                    <a:pt x="11900421" y="11469014"/>
                  </a:lnTo>
                  <a:lnTo>
                    <a:pt x="11900459" y="11469167"/>
                  </a:lnTo>
                  <a:lnTo>
                    <a:pt x="11901957" y="11489842"/>
                  </a:lnTo>
                  <a:lnTo>
                    <a:pt x="11901970" y="11490096"/>
                  </a:lnTo>
                  <a:lnTo>
                    <a:pt x="11901970" y="11342827"/>
                  </a:lnTo>
                  <a:lnTo>
                    <a:pt x="11859120" y="11325073"/>
                  </a:lnTo>
                  <a:lnTo>
                    <a:pt x="11814251" y="11319612"/>
                  </a:lnTo>
                  <a:lnTo>
                    <a:pt x="11791302" y="11320983"/>
                  </a:lnTo>
                  <a:lnTo>
                    <a:pt x="11748249" y="11331905"/>
                  </a:lnTo>
                  <a:lnTo>
                    <a:pt x="11709705" y="11353444"/>
                  </a:lnTo>
                  <a:lnTo>
                    <a:pt x="11678666" y="11383709"/>
                  </a:lnTo>
                  <a:lnTo>
                    <a:pt x="11656225" y="11422240"/>
                  </a:lnTo>
                  <a:lnTo>
                    <a:pt x="11644897" y="11466068"/>
                  </a:lnTo>
                  <a:lnTo>
                    <a:pt x="11643487" y="11489842"/>
                  </a:lnTo>
                  <a:lnTo>
                    <a:pt x="11644897" y="11513655"/>
                  </a:lnTo>
                  <a:lnTo>
                    <a:pt x="11656225" y="11557787"/>
                  </a:lnTo>
                  <a:lnTo>
                    <a:pt x="11678641" y="11596497"/>
                  </a:lnTo>
                  <a:lnTo>
                    <a:pt x="11709591" y="11626774"/>
                  </a:lnTo>
                  <a:lnTo>
                    <a:pt x="11748148" y="11648300"/>
                  </a:lnTo>
                  <a:lnTo>
                    <a:pt x="11791264" y="11659235"/>
                  </a:lnTo>
                  <a:lnTo>
                    <a:pt x="11814251" y="11660594"/>
                  </a:lnTo>
                  <a:lnTo>
                    <a:pt x="11837175" y="11659235"/>
                  </a:lnTo>
                  <a:lnTo>
                    <a:pt x="11880025" y="11648300"/>
                  </a:lnTo>
                  <a:lnTo>
                    <a:pt x="11918379" y="11626774"/>
                  </a:lnTo>
                  <a:lnTo>
                    <a:pt x="11949227" y="11596497"/>
                  </a:lnTo>
                  <a:lnTo>
                    <a:pt x="11955805" y="11586667"/>
                  </a:lnTo>
                  <a:lnTo>
                    <a:pt x="11961571" y="11578082"/>
                  </a:lnTo>
                  <a:lnTo>
                    <a:pt x="11971477" y="11557787"/>
                  </a:lnTo>
                  <a:lnTo>
                    <a:pt x="11978551" y="11536312"/>
                  </a:lnTo>
                  <a:lnTo>
                    <a:pt x="11982806" y="11513655"/>
                  </a:lnTo>
                  <a:lnTo>
                    <a:pt x="11984203" y="11490096"/>
                  </a:lnTo>
                  <a:lnTo>
                    <a:pt x="11984215" y="11489842"/>
                  </a:lnTo>
                  <a:close/>
                </a:path>
                <a:path w="19575780" h="12245975">
                  <a:moveTo>
                    <a:pt x="11992547" y="10927601"/>
                  </a:moveTo>
                  <a:lnTo>
                    <a:pt x="11911597" y="10927601"/>
                  </a:lnTo>
                  <a:lnTo>
                    <a:pt x="11911597" y="11058411"/>
                  </a:lnTo>
                  <a:lnTo>
                    <a:pt x="11785613" y="11058411"/>
                  </a:lnTo>
                  <a:lnTo>
                    <a:pt x="11785613" y="10927601"/>
                  </a:lnTo>
                  <a:lnTo>
                    <a:pt x="11704663" y="10927601"/>
                  </a:lnTo>
                  <a:lnTo>
                    <a:pt x="11704663" y="11058411"/>
                  </a:lnTo>
                  <a:lnTo>
                    <a:pt x="11704663" y="11123181"/>
                  </a:lnTo>
                  <a:lnTo>
                    <a:pt x="11704663" y="11260341"/>
                  </a:lnTo>
                  <a:lnTo>
                    <a:pt x="11785613" y="11260341"/>
                  </a:lnTo>
                  <a:lnTo>
                    <a:pt x="11785613" y="11123181"/>
                  </a:lnTo>
                  <a:lnTo>
                    <a:pt x="11911597" y="11123181"/>
                  </a:lnTo>
                  <a:lnTo>
                    <a:pt x="11911597" y="11260341"/>
                  </a:lnTo>
                  <a:lnTo>
                    <a:pt x="11992547" y="11260341"/>
                  </a:lnTo>
                  <a:lnTo>
                    <a:pt x="11992547" y="11123181"/>
                  </a:lnTo>
                  <a:lnTo>
                    <a:pt x="11992547" y="11058411"/>
                  </a:lnTo>
                  <a:lnTo>
                    <a:pt x="11992547" y="10927601"/>
                  </a:lnTo>
                  <a:close/>
                </a:path>
                <a:path w="19575780" h="12245975">
                  <a:moveTo>
                    <a:pt x="12068810" y="10530650"/>
                  </a:moveTo>
                  <a:lnTo>
                    <a:pt x="11987860" y="10530650"/>
                  </a:lnTo>
                  <a:lnTo>
                    <a:pt x="11987860" y="10736796"/>
                  </a:lnTo>
                  <a:lnTo>
                    <a:pt x="11852250" y="10530650"/>
                  </a:lnTo>
                  <a:lnTo>
                    <a:pt x="11771300" y="10530650"/>
                  </a:lnTo>
                  <a:lnTo>
                    <a:pt x="11771300" y="10863313"/>
                  </a:lnTo>
                  <a:lnTo>
                    <a:pt x="11852250" y="10863313"/>
                  </a:lnTo>
                  <a:lnTo>
                    <a:pt x="11852250" y="10658196"/>
                  </a:lnTo>
                  <a:lnTo>
                    <a:pt x="11987860" y="10863313"/>
                  </a:lnTo>
                  <a:lnTo>
                    <a:pt x="12068810" y="10863313"/>
                  </a:lnTo>
                  <a:lnTo>
                    <a:pt x="12068810" y="10530650"/>
                  </a:lnTo>
                  <a:close/>
                </a:path>
                <a:path w="19575780" h="12245975">
                  <a:moveTo>
                    <a:pt x="12359577" y="11470056"/>
                  </a:moveTo>
                  <a:lnTo>
                    <a:pt x="12183351" y="11470056"/>
                  </a:lnTo>
                  <a:lnTo>
                    <a:pt x="12183351" y="11529670"/>
                  </a:lnTo>
                  <a:lnTo>
                    <a:pt x="12286158" y="11529670"/>
                  </a:lnTo>
                  <a:lnTo>
                    <a:pt x="12280748" y="11542941"/>
                  </a:lnTo>
                  <a:lnTo>
                    <a:pt x="12255970" y="11573142"/>
                  </a:lnTo>
                  <a:lnTo>
                    <a:pt x="12220131" y="11587302"/>
                  </a:lnTo>
                  <a:lnTo>
                    <a:pt x="12205729" y="11588229"/>
                  </a:lnTo>
                  <a:lnTo>
                    <a:pt x="12185040" y="11586667"/>
                  </a:lnTo>
                  <a:lnTo>
                    <a:pt x="12137009" y="11562728"/>
                  </a:lnTo>
                  <a:lnTo>
                    <a:pt x="12113844" y="11512398"/>
                  </a:lnTo>
                  <a:lnTo>
                    <a:pt x="12112282" y="11490617"/>
                  </a:lnTo>
                  <a:lnTo>
                    <a:pt x="12113755" y="11470221"/>
                  </a:lnTo>
                  <a:lnTo>
                    <a:pt x="12135980" y="11421897"/>
                  </a:lnTo>
                  <a:lnTo>
                    <a:pt x="12180265" y="11397488"/>
                  </a:lnTo>
                  <a:lnTo>
                    <a:pt x="12198960" y="11395875"/>
                  </a:lnTo>
                  <a:lnTo>
                    <a:pt x="12209932" y="11396459"/>
                  </a:lnTo>
                  <a:lnTo>
                    <a:pt x="12246331" y="11409667"/>
                  </a:lnTo>
                  <a:lnTo>
                    <a:pt x="12264301" y="11430241"/>
                  </a:lnTo>
                  <a:lnTo>
                    <a:pt x="12353849" y="11430241"/>
                  </a:lnTo>
                  <a:lnTo>
                    <a:pt x="12333669" y="11384585"/>
                  </a:lnTo>
                  <a:lnTo>
                    <a:pt x="12299442" y="11350066"/>
                  </a:lnTo>
                  <a:lnTo>
                    <a:pt x="12253887" y="11328400"/>
                  </a:lnTo>
                  <a:lnTo>
                    <a:pt x="12198960" y="11321174"/>
                  </a:lnTo>
                  <a:lnTo>
                    <a:pt x="12175007" y="11322533"/>
                  </a:lnTo>
                  <a:lnTo>
                    <a:pt x="12131104" y="11333467"/>
                  </a:lnTo>
                  <a:lnTo>
                    <a:pt x="12093143" y="11354702"/>
                  </a:lnTo>
                  <a:lnTo>
                    <a:pt x="12063070" y="11384763"/>
                  </a:lnTo>
                  <a:lnTo>
                    <a:pt x="12041734" y="11423129"/>
                  </a:lnTo>
                  <a:lnTo>
                    <a:pt x="12031091" y="11466970"/>
                  </a:lnTo>
                  <a:lnTo>
                    <a:pt x="12029770" y="11490884"/>
                  </a:lnTo>
                  <a:lnTo>
                    <a:pt x="12031091" y="11514836"/>
                  </a:lnTo>
                  <a:lnTo>
                    <a:pt x="12041734" y="11558753"/>
                  </a:lnTo>
                  <a:lnTo>
                    <a:pt x="12063070" y="11596713"/>
                  </a:lnTo>
                  <a:lnTo>
                    <a:pt x="12093143" y="11626774"/>
                  </a:lnTo>
                  <a:lnTo>
                    <a:pt x="12131396" y="11648110"/>
                  </a:lnTo>
                  <a:lnTo>
                    <a:pt x="12175515" y="11658752"/>
                  </a:lnTo>
                  <a:lnTo>
                    <a:pt x="12199480" y="11660073"/>
                  </a:lnTo>
                  <a:lnTo>
                    <a:pt x="12219838" y="11659057"/>
                  </a:lnTo>
                  <a:lnTo>
                    <a:pt x="12257329" y="11650955"/>
                  </a:lnTo>
                  <a:lnTo>
                    <a:pt x="12304586" y="11625390"/>
                  </a:lnTo>
                  <a:lnTo>
                    <a:pt x="12338952" y="11588445"/>
                  </a:lnTo>
                  <a:lnTo>
                    <a:pt x="12359577" y="11545291"/>
                  </a:lnTo>
                  <a:lnTo>
                    <a:pt x="12359577" y="11470056"/>
                  </a:lnTo>
                  <a:close/>
                </a:path>
                <a:path w="19575780" h="12245975">
                  <a:moveTo>
                    <a:pt x="12392622" y="11092879"/>
                  </a:moveTo>
                  <a:lnTo>
                    <a:pt x="12386983" y="11046587"/>
                  </a:lnTo>
                  <a:lnTo>
                    <a:pt x="12369978" y="11005172"/>
                  </a:lnTo>
                  <a:lnTo>
                    <a:pt x="12343422" y="10970552"/>
                  </a:lnTo>
                  <a:lnTo>
                    <a:pt x="12310377" y="10945863"/>
                  </a:lnTo>
                  <a:lnTo>
                    <a:pt x="12310377" y="11093145"/>
                  </a:lnTo>
                  <a:lnTo>
                    <a:pt x="12308865" y="11113795"/>
                  </a:lnTo>
                  <a:lnTo>
                    <a:pt x="12286171" y="11163160"/>
                  </a:lnTo>
                  <a:lnTo>
                    <a:pt x="12241390" y="11188103"/>
                  </a:lnTo>
                  <a:lnTo>
                    <a:pt x="12241035" y="11188103"/>
                  </a:lnTo>
                  <a:lnTo>
                    <a:pt x="12222645" y="11189716"/>
                  </a:lnTo>
                  <a:lnTo>
                    <a:pt x="12171223" y="11175111"/>
                  </a:lnTo>
                  <a:lnTo>
                    <a:pt x="12140298" y="11132807"/>
                  </a:lnTo>
                  <a:lnTo>
                    <a:pt x="12134418" y="11093145"/>
                  </a:lnTo>
                  <a:lnTo>
                    <a:pt x="12135866" y="11072216"/>
                  </a:lnTo>
                  <a:lnTo>
                    <a:pt x="12158104" y="11022609"/>
                  </a:lnTo>
                  <a:lnTo>
                    <a:pt x="12203367" y="10998238"/>
                  </a:lnTo>
                  <a:lnTo>
                    <a:pt x="12202986" y="10998238"/>
                  </a:lnTo>
                  <a:lnTo>
                    <a:pt x="12222645" y="10996587"/>
                  </a:lnTo>
                  <a:lnTo>
                    <a:pt x="12241543" y="10998238"/>
                  </a:lnTo>
                  <a:lnTo>
                    <a:pt x="12258408" y="11003217"/>
                  </a:lnTo>
                  <a:lnTo>
                    <a:pt x="12296762" y="11037176"/>
                  </a:lnTo>
                  <a:lnTo>
                    <a:pt x="12308827" y="11072063"/>
                  </a:lnTo>
                  <a:lnTo>
                    <a:pt x="12308865" y="11072216"/>
                  </a:lnTo>
                  <a:lnTo>
                    <a:pt x="12310377" y="10945863"/>
                  </a:lnTo>
                  <a:lnTo>
                    <a:pt x="12267527" y="10928121"/>
                  </a:lnTo>
                  <a:lnTo>
                    <a:pt x="12222645" y="10922660"/>
                  </a:lnTo>
                  <a:lnTo>
                    <a:pt x="12199709" y="10924032"/>
                  </a:lnTo>
                  <a:lnTo>
                    <a:pt x="12156656" y="10934954"/>
                  </a:lnTo>
                  <a:lnTo>
                    <a:pt x="12118099" y="10956493"/>
                  </a:lnTo>
                  <a:lnTo>
                    <a:pt x="12087073" y="10986757"/>
                  </a:lnTo>
                  <a:lnTo>
                    <a:pt x="12064632" y="11025276"/>
                  </a:lnTo>
                  <a:lnTo>
                    <a:pt x="12053316" y="11069117"/>
                  </a:lnTo>
                  <a:lnTo>
                    <a:pt x="12051906" y="11092879"/>
                  </a:lnTo>
                  <a:lnTo>
                    <a:pt x="12053316" y="11116704"/>
                  </a:lnTo>
                  <a:lnTo>
                    <a:pt x="12064632" y="11160824"/>
                  </a:lnTo>
                  <a:lnTo>
                    <a:pt x="12087035" y="11199546"/>
                  </a:lnTo>
                  <a:lnTo>
                    <a:pt x="12117997" y="11229810"/>
                  </a:lnTo>
                  <a:lnTo>
                    <a:pt x="12156542" y="11251349"/>
                  </a:lnTo>
                  <a:lnTo>
                    <a:pt x="12199671" y="11262284"/>
                  </a:lnTo>
                  <a:lnTo>
                    <a:pt x="12222645" y="11263643"/>
                  </a:lnTo>
                  <a:lnTo>
                    <a:pt x="12245581" y="11262284"/>
                  </a:lnTo>
                  <a:lnTo>
                    <a:pt x="12288431" y="11251349"/>
                  </a:lnTo>
                  <a:lnTo>
                    <a:pt x="12326785" y="11229810"/>
                  </a:lnTo>
                  <a:lnTo>
                    <a:pt x="12357633" y="11199546"/>
                  </a:lnTo>
                  <a:lnTo>
                    <a:pt x="12364212" y="11189716"/>
                  </a:lnTo>
                  <a:lnTo>
                    <a:pt x="12369978" y="11181131"/>
                  </a:lnTo>
                  <a:lnTo>
                    <a:pt x="12379884" y="11160824"/>
                  </a:lnTo>
                  <a:lnTo>
                    <a:pt x="12386958" y="11139348"/>
                  </a:lnTo>
                  <a:lnTo>
                    <a:pt x="12391212" y="11116704"/>
                  </a:lnTo>
                  <a:lnTo>
                    <a:pt x="12392609" y="11093145"/>
                  </a:lnTo>
                  <a:lnTo>
                    <a:pt x="12392622" y="11092879"/>
                  </a:lnTo>
                  <a:close/>
                </a:path>
                <a:path w="19575780" h="12245975">
                  <a:moveTo>
                    <a:pt x="12468885" y="10695927"/>
                  </a:moveTo>
                  <a:lnTo>
                    <a:pt x="12463234" y="10649636"/>
                  </a:lnTo>
                  <a:lnTo>
                    <a:pt x="12446241" y="10608221"/>
                  </a:lnTo>
                  <a:lnTo>
                    <a:pt x="12419698" y="10573601"/>
                  </a:lnTo>
                  <a:lnTo>
                    <a:pt x="12386640" y="10548912"/>
                  </a:lnTo>
                  <a:lnTo>
                    <a:pt x="12386640" y="10696194"/>
                  </a:lnTo>
                  <a:lnTo>
                    <a:pt x="12385129" y="10716844"/>
                  </a:lnTo>
                  <a:lnTo>
                    <a:pt x="12362434" y="10766209"/>
                  </a:lnTo>
                  <a:lnTo>
                    <a:pt x="12317654" y="10791152"/>
                  </a:lnTo>
                  <a:lnTo>
                    <a:pt x="12317298" y="10791152"/>
                  </a:lnTo>
                  <a:lnTo>
                    <a:pt x="12298921" y="10792765"/>
                  </a:lnTo>
                  <a:lnTo>
                    <a:pt x="12247601" y="10778160"/>
                  </a:lnTo>
                  <a:lnTo>
                    <a:pt x="12216575" y="10735856"/>
                  </a:lnTo>
                  <a:lnTo>
                    <a:pt x="12210682" y="10696194"/>
                  </a:lnTo>
                  <a:lnTo>
                    <a:pt x="12212142" y="10675264"/>
                  </a:lnTo>
                  <a:lnTo>
                    <a:pt x="12212142" y="10675112"/>
                  </a:lnTo>
                  <a:lnTo>
                    <a:pt x="12234367" y="10625658"/>
                  </a:lnTo>
                  <a:lnTo>
                    <a:pt x="12279630" y="10601287"/>
                  </a:lnTo>
                  <a:lnTo>
                    <a:pt x="12279249" y="10601287"/>
                  </a:lnTo>
                  <a:lnTo>
                    <a:pt x="12298921" y="10599636"/>
                  </a:lnTo>
                  <a:lnTo>
                    <a:pt x="12317806" y="10601287"/>
                  </a:lnTo>
                  <a:lnTo>
                    <a:pt x="12334672" y="10606265"/>
                  </a:lnTo>
                  <a:lnTo>
                    <a:pt x="12349544" y="10614558"/>
                  </a:lnTo>
                  <a:lnTo>
                    <a:pt x="12362434" y="10626179"/>
                  </a:lnTo>
                  <a:lnTo>
                    <a:pt x="12373026" y="10640225"/>
                  </a:lnTo>
                  <a:lnTo>
                    <a:pt x="12380468" y="10656341"/>
                  </a:lnTo>
                  <a:lnTo>
                    <a:pt x="12380595" y="10656595"/>
                  </a:lnTo>
                  <a:lnTo>
                    <a:pt x="12385091" y="10675112"/>
                  </a:lnTo>
                  <a:lnTo>
                    <a:pt x="12385129" y="10675264"/>
                  </a:lnTo>
                  <a:lnTo>
                    <a:pt x="12386628" y="10695927"/>
                  </a:lnTo>
                  <a:lnTo>
                    <a:pt x="12386640" y="10548912"/>
                  </a:lnTo>
                  <a:lnTo>
                    <a:pt x="12343790" y="10531170"/>
                  </a:lnTo>
                  <a:lnTo>
                    <a:pt x="12298921" y="10525709"/>
                  </a:lnTo>
                  <a:lnTo>
                    <a:pt x="12275972" y="10527068"/>
                  </a:lnTo>
                  <a:lnTo>
                    <a:pt x="12232919" y="10538003"/>
                  </a:lnTo>
                  <a:lnTo>
                    <a:pt x="12194375" y="10559529"/>
                  </a:lnTo>
                  <a:lnTo>
                    <a:pt x="12163349" y="10589806"/>
                  </a:lnTo>
                  <a:lnTo>
                    <a:pt x="12140895" y="10628325"/>
                  </a:lnTo>
                  <a:lnTo>
                    <a:pt x="12129580" y="10672166"/>
                  </a:lnTo>
                  <a:lnTo>
                    <a:pt x="12128170" y="10695927"/>
                  </a:lnTo>
                  <a:lnTo>
                    <a:pt x="12129580" y="10719753"/>
                  </a:lnTo>
                  <a:lnTo>
                    <a:pt x="12140895" y="10763872"/>
                  </a:lnTo>
                  <a:lnTo>
                    <a:pt x="12163349" y="10802595"/>
                  </a:lnTo>
                  <a:lnTo>
                    <a:pt x="12194375" y="10832859"/>
                  </a:lnTo>
                  <a:lnTo>
                    <a:pt x="12232818" y="10854398"/>
                  </a:lnTo>
                  <a:lnTo>
                    <a:pt x="12275934" y="10865320"/>
                  </a:lnTo>
                  <a:lnTo>
                    <a:pt x="12298921" y="10866692"/>
                  </a:lnTo>
                  <a:lnTo>
                    <a:pt x="12321959" y="10865320"/>
                  </a:lnTo>
                  <a:lnTo>
                    <a:pt x="12364733" y="10854398"/>
                  </a:lnTo>
                  <a:lnTo>
                    <a:pt x="12402998" y="10832859"/>
                  </a:lnTo>
                  <a:lnTo>
                    <a:pt x="12433795" y="10802595"/>
                  </a:lnTo>
                  <a:lnTo>
                    <a:pt x="12456147" y="10763872"/>
                  </a:lnTo>
                  <a:lnTo>
                    <a:pt x="12467476" y="10719753"/>
                  </a:lnTo>
                  <a:lnTo>
                    <a:pt x="12468873" y="10696194"/>
                  </a:lnTo>
                  <a:lnTo>
                    <a:pt x="12468885" y="10695927"/>
                  </a:lnTo>
                  <a:close/>
                </a:path>
                <a:path w="19575780" h="12245975">
                  <a:moveTo>
                    <a:pt x="12639396" y="11197793"/>
                  </a:moveTo>
                  <a:lnTo>
                    <a:pt x="12533186" y="11197793"/>
                  </a:lnTo>
                  <a:lnTo>
                    <a:pt x="12533186" y="10927283"/>
                  </a:lnTo>
                  <a:lnTo>
                    <a:pt x="12452236" y="10927283"/>
                  </a:lnTo>
                  <a:lnTo>
                    <a:pt x="12452236" y="11197793"/>
                  </a:lnTo>
                  <a:lnTo>
                    <a:pt x="12452236" y="11260023"/>
                  </a:lnTo>
                  <a:lnTo>
                    <a:pt x="12639396" y="11260023"/>
                  </a:lnTo>
                  <a:lnTo>
                    <a:pt x="12639396" y="11197793"/>
                  </a:lnTo>
                  <a:close/>
                </a:path>
                <a:path w="19575780" h="12245975">
                  <a:moveTo>
                    <a:pt x="12679731" y="11657470"/>
                  </a:moveTo>
                  <a:lnTo>
                    <a:pt x="12606439" y="11531752"/>
                  </a:lnTo>
                  <a:lnTo>
                    <a:pt x="12602947" y="11525758"/>
                  </a:lnTo>
                  <a:lnTo>
                    <a:pt x="12620015" y="11519370"/>
                  </a:lnTo>
                  <a:lnTo>
                    <a:pt x="12634900" y="11511090"/>
                  </a:lnTo>
                  <a:lnTo>
                    <a:pt x="12647524" y="11500904"/>
                  </a:lnTo>
                  <a:lnTo>
                    <a:pt x="12657862" y="11488801"/>
                  </a:lnTo>
                  <a:lnTo>
                    <a:pt x="12666218" y="11475288"/>
                  </a:lnTo>
                  <a:lnTo>
                    <a:pt x="12666536" y="11474488"/>
                  </a:lnTo>
                  <a:lnTo>
                    <a:pt x="12672149" y="11460886"/>
                  </a:lnTo>
                  <a:lnTo>
                    <a:pt x="12675692" y="11445608"/>
                  </a:lnTo>
                  <a:lnTo>
                    <a:pt x="12676873" y="11429454"/>
                  </a:lnTo>
                  <a:lnTo>
                    <a:pt x="12676035" y="11415814"/>
                  </a:lnTo>
                  <a:lnTo>
                    <a:pt x="12675997" y="11415154"/>
                  </a:lnTo>
                  <a:lnTo>
                    <a:pt x="12663081" y="11376355"/>
                  </a:lnTo>
                  <a:lnTo>
                    <a:pt x="12634557" y="11345863"/>
                  </a:lnTo>
                  <a:lnTo>
                    <a:pt x="12594615" y="11329035"/>
                  </a:lnTo>
                  <a:lnTo>
                    <a:pt x="12594615" y="11432832"/>
                  </a:lnTo>
                  <a:lnTo>
                    <a:pt x="12593892" y="11442205"/>
                  </a:lnTo>
                  <a:lnTo>
                    <a:pt x="12569469" y="11471758"/>
                  </a:lnTo>
                  <a:lnTo>
                    <a:pt x="12550102" y="11474488"/>
                  </a:lnTo>
                  <a:lnTo>
                    <a:pt x="12499873" y="11474488"/>
                  </a:lnTo>
                  <a:lnTo>
                    <a:pt x="12499873" y="11391976"/>
                  </a:lnTo>
                  <a:lnTo>
                    <a:pt x="12550102" y="11391976"/>
                  </a:lnTo>
                  <a:lnTo>
                    <a:pt x="12588253" y="11408867"/>
                  </a:lnTo>
                  <a:lnTo>
                    <a:pt x="12594615" y="11432832"/>
                  </a:lnTo>
                  <a:lnTo>
                    <a:pt x="12594615" y="11329035"/>
                  </a:lnTo>
                  <a:lnTo>
                    <a:pt x="12590907" y="11328032"/>
                  </a:lnTo>
                  <a:lnTo>
                    <a:pt x="12573470" y="11325428"/>
                  </a:lnTo>
                  <a:lnTo>
                    <a:pt x="12554522" y="11324552"/>
                  </a:lnTo>
                  <a:lnTo>
                    <a:pt x="12418657" y="11324552"/>
                  </a:lnTo>
                  <a:lnTo>
                    <a:pt x="12418657" y="11657216"/>
                  </a:lnTo>
                  <a:lnTo>
                    <a:pt x="12499607" y="11657216"/>
                  </a:lnTo>
                  <a:lnTo>
                    <a:pt x="12499607" y="11531752"/>
                  </a:lnTo>
                  <a:lnTo>
                    <a:pt x="12519127" y="11531752"/>
                  </a:lnTo>
                  <a:lnTo>
                    <a:pt x="12588367" y="11657216"/>
                  </a:lnTo>
                  <a:lnTo>
                    <a:pt x="12588367" y="11657470"/>
                  </a:lnTo>
                  <a:lnTo>
                    <a:pt x="12679731" y="11657470"/>
                  </a:lnTo>
                  <a:close/>
                </a:path>
                <a:path w="19575780" h="12245975">
                  <a:moveTo>
                    <a:pt x="12789319" y="10863567"/>
                  </a:moveTo>
                  <a:lnTo>
                    <a:pt x="12716015" y="10737850"/>
                  </a:lnTo>
                  <a:lnTo>
                    <a:pt x="12712522" y="10731856"/>
                  </a:lnTo>
                  <a:lnTo>
                    <a:pt x="12729604" y="10725455"/>
                  </a:lnTo>
                  <a:lnTo>
                    <a:pt x="12744476" y="10717187"/>
                  </a:lnTo>
                  <a:lnTo>
                    <a:pt x="12775794" y="10681373"/>
                  </a:lnTo>
                  <a:lnTo>
                    <a:pt x="12786449" y="10635539"/>
                  </a:lnTo>
                  <a:lnTo>
                    <a:pt x="12785624" y="10621912"/>
                  </a:lnTo>
                  <a:lnTo>
                    <a:pt x="12785573" y="10621251"/>
                  </a:lnTo>
                  <a:lnTo>
                    <a:pt x="12782969" y="10607624"/>
                  </a:lnTo>
                  <a:lnTo>
                    <a:pt x="12779782" y="10598074"/>
                  </a:lnTo>
                  <a:lnTo>
                    <a:pt x="12778664" y="10594696"/>
                  </a:lnTo>
                  <a:lnTo>
                    <a:pt x="12755448" y="10560812"/>
                  </a:lnTo>
                  <a:lnTo>
                    <a:pt x="12716459" y="10538447"/>
                  </a:lnTo>
                  <a:lnTo>
                    <a:pt x="12704458" y="10535209"/>
                  </a:lnTo>
                  <a:lnTo>
                    <a:pt x="12704458" y="10638930"/>
                  </a:lnTo>
                  <a:lnTo>
                    <a:pt x="12703734" y="10648302"/>
                  </a:lnTo>
                  <a:lnTo>
                    <a:pt x="12679185" y="10677843"/>
                  </a:lnTo>
                  <a:lnTo>
                    <a:pt x="12659690" y="10680586"/>
                  </a:lnTo>
                  <a:lnTo>
                    <a:pt x="12609449" y="10680586"/>
                  </a:lnTo>
                  <a:lnTo>
                    <a:pt x="12609449" y="10598074"/>
                  </a:lnTo>
                  <a:lnTo>
                    <a:pt x="12659690" y="10598074"/>
                  </a:lnTo>
                  <a:lnTo>
                    <a:pt x="12698095" y="10614952"/>
                  </a:lnTo>
                  <a:lnTo>
                    <a:pt x="12704458" y="10638930"/>
                  </a:lnTo>
                  <a:lnTo>
                    <a:pt x="12704458" y="10535209"/>
                  </a:lnTo>
                  <a:lnTo>
                    <a:pt x="12700483" y="10534129"/>
                  </a:lnTo>
                  <a:lnTo>
                    <a:pt x="12683058" y="10531526"/>
                  </a:lnTo>
                  <a:lnTo>
                    <a:pt x="12664110" y="10530650"/>
                  </a:lnTo>
                  <a:lnTo>
                    <a:pt x="12528245" y="10530650"/>
                  </a:lnTo>
                  <a:lnTo>
                    <a:pt x="12528245" y="10863313"/>
                  </a:lnTo>
                  <a:lnTo>
                    <a:pt x="12609195" y="10863313"/>
                  </a:lnTo>
                  <a:lnTo>
                    <a:pt x="12609195" y="10737850"/>
                  </a:lnTo>
                  <a:lnTo>
                    <a:pt x="12628715" y="10737850"/>
                  </a:lnTo>
                  <a:lnTo>
                    <a:pt x="12697955" y="10863313"/>
                  </a:lnTo>
                  <a:lnTo>
                    <a:pt x="12697955" y="10863567"/>
                  </a:lnTo>
                  <a:lnTo>
                    <a:pt x="12789319" y="10863567"/>
                  </a:lnTo>
                  <a:close/>
                </a:path>
                <a:path w="19575780" h="12245975">
                  <a:moveTo>
                    <a:pt x="13004318" y="11260265"/>
                  </a:moveTo>
                  <a:lnTo>
                    <a:pt x="12983058" y="11201438"/>
                  </a:lnTo>
                  <a:lnTo>
                    <a:pt x="12960477" y="11138967"/>
                  </a:lnTo>
                  <a:lnTo>
                    <a:pt x="12916434" y="11017148"/>
                  </a:lnTo>
                  <a:lnTo>
                    <a:pt x="12884061" y="10927601"/>
                  </a:lnTo>
                  <a:lnTo>
                    <a:pt x="12878334" y="10927601"/>
                  </a:lnTo>
                  <a:lnTo>
                    <a:pt x="12878334" y="11138967"/>
                  </a:lnTo>
                  <a:lnTo>
                    <a:pt x="12796342" y="11138967"/>
                  </a:lnTo>
                  <a:lnTo>
                    <a:pt x="12837211" y="11017148"/>
                  </a:lnTo>
                  <a:lnTo>
                    <a:pt x="12878334" y="11138967"/>
                  </a:lnTo>
                  <a:lnTo>
                    <a:pt x="12878334" y="10927601"/>
                  </a:lnTo>
                  <a:lnTo>
                    <a:pt x="12790361" y="10927601"/>
                  </a:lnTo>
                  <a:lnTo>
                    <a:pt x="12670104" y="11260265"/>
                  </a:lnTo>
                  <a:lnTo>
                    <a:pt x="12754953" y="11260265"/>
                  </a:lnTo>
                  <a:lnTo>
                    <a:pt x="12774994" y="11201438"/>
                  </a:lnTo>
                  <a:lnTo>
                    <a:pt x="12899162" y="11201438"/>
                  </a:lnTo>
                  <a:lnTo>
                    <a:pt x="12918694" y="11260265"/>
                  </a:lnTo>
                  <a:lnTo>
                    <a:pt x="13004318" y="11260265"/>
                  </a:lnTo>
                  <a:close/>
                </a:path>
                <a:path w="19575780" h="12245975">
                  <a:moveTo>
                    <a:pt x="13054559" y="11657216"/>
                  </a:moveTo>
                  <a:lnTo>
                    <a:pt x="13033299" y="11598389"/>
                  </a:lnTo>
                  <a:lnTo>
                    <a:pt x="13010706" y="11535918"/>
                  </a:lnTo>
                  <a:lnTo>
                    <a:pt x="12966675" y="11414100"/>
                  </a:lnTo>
                  <a:lnTo>
                    <a:pt x="12934302" y="11324552"/>
                  </a:lnTo>
                  <a:lnTo>
                    <a:pt x="12928308" y="11324552"/>
                  </a:lnTo>
                  <a:lnTo>
                    <a:pt x="12928308" y="11535918"/>
                  </a:lnTo>
                  <a:lnTo>
                    <a:pt x="12846330" y="11535918"/>
                  </a:lnTo>
                  <a:lnTo>
                    <a:pt x="12887198" y="11414100"/>
                  </a:lnTo>
                  <a:lnTo>
                    <a:pt x="12928308" y="11535918"/>
                  </a:lnTo>
                  <a:lnTo>
                    <a:pt x="12928308" y="11324552"/>
                  </a:lnTo>
                  <a:lnTo>
                    <a:pt x="12840602" y="11324552"/>
                  </a:lnTo>
                  <a:lnTo>
                    <a:pt x="12720333" y="11657216"/>
                  </a:lnTo>
                  <a:lnTo>
                    <a:pt x="12805194" y="11657216"/>
                  </a:lnTo>
                  <a:lnTo>
                    <a:pt x="12824981" y="11598389"/>
                  </a:lnTo>
                  <a:lnTo>
                    <a:pt x="12949136" y="11598389"/>
                  </a:lnTo>
                  <a:lnTo>
                    <a:pt x="12968923" y="11657216"/>
                  </a:lnTo>
                  <a:lnTo>
                    <a:pt x="13054559" y="11657216"/>
                  </a:lnTo>
                  <a:close/>
                </a:path>
                <a:path w="19575780" h="12245975">
                  <a:moveTo>
                    <a:pt x="13093091" y="10764139"/>
                  </a:moveTo>
                  <a:lnTo>
                    <a:pt x="13084950" y="10725658"/>
                  </a:lnTo>
                  <a:lnTo>
                    <a:pt x="13053174" y="10692041"/>
                  </a:lnTo>
                  <a:lnTo>
                    <a:pt x="13006692" y="10671162"/>
                  </a:lnTo>
                  <a:lnTo>
                    <a:pt x="12976212" y="10660571"/>
                  </a:lnTo>
                  <a:lnTo>
                    <a:pt x="12963322" y="10655592"/>
                  </a:lnTo>
                  <a:lnTo>
                    <a:pt x="12929769" y="10628795"/>
                  </a:lnTo>
                  <a:lnTo>
                    <a:pt x="12928829" y="10621239"/>
                  </a:lnTo>
                  <a:lnTo>
                    <a:pt x="12928829" y="10611333"/>
                  </a:lnTo>
                  <a:lnTo>
                    <a:pt x="12931966" y="10603789"/>
                  </a:lnTo>
                  <a:lnTo>
                    <a:pt x="12937947" y="10598849"/>
                  </a:lnTo>
                  <a:lnTo>
                    <a:pt x="12943929" y="10593375"/>
                  </a:lnTo>
                  <a:lnTo>
                    <a:pt x="12951740" y="10590771"/>
                  </a:lnTo>
                  <a:lnTo>
                    <a:pt x="12961633" y="10590771"/>
                  </a:lnTo>
                  <a:lnTo>
                    <a:pt x="12997790" y="10610888"/>
                  </a:lnTo>
                  <a:lnTo>
                    <a:pt x="13001193" y="10625138"/>
                  </a:lnTo>
                  <a:lnTo>
                    <a:pt x="13088925" y="10625138"/>
                  </a:lnTo>
                  <a:lnTo>
                    <a:pt x="13078765" y="10583520"/>
                  </a:lnTo>
                  <a:lnTo>
                    <a:pt x="13052997" y="10552252"/>
                  </a:lnTo>
                  <a:lnTo>
                    <a:pt x="13014109" y="10532339"/>
                  </a:lnTo>
                  <a:lnTo>
                    <a:pt x="12964490" y="10525709"/>
                  </a:lnTo>
                  <a:lnTo>
                    <a:pt x="12938671" y="10527360"/>
                  </a:lnTo>
                  <a:lnTo>
                    <a:pt x="12894844" y="10540644"/>
                  </a:lnTo>
                  <a:lnTo>
                    <a:pt x="12862090" y="10566451"/>
                  </a:lnTo>
                  <a:lnTo>
                    <a:pt x="12845301" y="10602659"/>
                  </a:lnTo>
                  <a:lnTo>
                    <a:pt x="12843205" y="10624617"/>
                  </a:lnTo>
                  <a:lnTo>
                    <a:pt x="12844082" y="10639501"/>
                  </a:lnTo>
                  <a:lnTo>
                    <a:pt x="12857772" y="10675379"/>
                  </a:lnTo>
                  <a:lnTo>
                    <a:pt x="12892913" y="10704792"/>
                  </a:lnTo>
                  <a:lnTo>
                    <a:pt x="12930175" y="10719651"/>
                  </a:lnTo>
                  <a:lnTo>
                    <a:pt x="12955981" y="10727830"/>
                  </a:lnTo>
                  <a:lnTo>
                    <a:pt x="12965176" y="10730941"/>
                  </a:lnTo>
                  <a:lnTo>
                    <a:pt x="12973050" y="10733862"/>
                  </a:lnTo>
                  <a:lnTo>
                    <a:pt x="12987668" y="10739933"/>
                  </a:lnTo>
                  <a:lnTo>
                    <a:pt x="12994437" y="10744352"/>
                  </a:lnTo>
                  <a:lnTo>
                    <a:pt x="12999898" y="10749813"/>
                  </a:lnTo>
                  <a:lnTo>
                    <a:pt x="13005626" y="10755020"/>
                  </a:lnTo>
                  <a:lnTo>
                    <a:pt x="13008483" y="10761790"/>
                  </a:lnTo>
                  <a:lnTo>
                    <a:pt x="13008483" y="10770121"/>
                  </a:lnTo>
                  <a:lnTo>
                    <a:pt x="12978194" y="10800867"/>
                  </a:lnTo>
                  <a:lnTo>
                    <a:pt x="12969697" y="10801350"/>
                  </a:lnTo>
                  <a:lnTo>
                    <a:pt x="12961353" y="10800766"/>
                  </a:lnTo>
                  <a:lnTo>
                    <a:pt x="12930099" y="10772292"/>
                  </a:lnTo>
                  <a:lnTo>
                    <a:pt x="12928575" y="10763618"/>
                  </a:lnTo>
                  <a:lnTo>
                    <a:pt x="12842418" y="10763618"/>
                  </a:lnTo>
                  <a:lnTo>
                    <a:pt x="12852807" y="10807433"/>
                  </a:lnTo>
                  <a:lnTo>
                    <a:pt x="12880620" y="10840072"/>
                  </a:lnTo>
                  <a:lnTo>
                    <a:pt x="12921641" y="10859986"/>
                  </a:lnTo>
                  <a:lnTo>
                    <a:pt x="12972047" y="10866692"/>
                  </a:lnTo>
                  <a:lnTo>
                    <a:pt x="12990144" y="10865777"/>
                  </a:lnTo>
                  <a:lnTo>
                    <a:pt x="13036855" y="10852645"/>
                  </a:lnTo>
                  <a:lnTo>
                    <a:pt x="13070599" y="10826648"/>
                  </a:lnTo>
                  <a:lnTo>
                    <a:pt x="13089408" y="10791266"/>
                  </a:lnTo>
                  <a:lnTo>
                    <a:pt x="13092163" y="10778046"/>
                  </a:lnTo>
                  <a:lnTo>
                    <a:pt x="13093091" y="10764139"/>
                  </a:lnTo>
                  <a:close/>
                </a:path>
                <a:path w="19575780" h="12245975">
                  <a:moveTo>
                    <a:pt x="13316687" y="11260519"/>
                  </a:moveTo>
                  <a:lnTo>
                    <a:pt x="13243382" y="11134801"/>
                  </a:lnTo>
                  <a:lnTo>
                    <a:pt x="13239890" y="11128807"/>
                  </a:lnTo>
                  <a:lnTo>
                    <a:pt x="13256959" y="11122406"/>
                  </a:lnTo>
                  <a:lnTo>
                    <a:pt x="13271843" y="11114138"/>
                  </a:lnTo>
                  <a:lnTo>
                    <a:pt x="13303161" y="11078324"/>
                  </a:lnTo>
                  <a:lnTo>
                    <a:pt x="13313817" y="11032503"/>
                  </a:lnTo>
                  <a:lnTo>
                    <a:pt x="13312978" y="11018863"/>
                  </a:lnTo>
                  <a:lnTo>
                    <a:pt x="13312940" y="11018203"/>
                  </a:lnTo>
                  <a:lnTo>
                    <a:pt x="13300024" y="10979404"/>
                  </a:lnTo>
                  <a:lnTo>
                    <a:pt x="13271500" y="10948911"/>
                  </a:lnTo>
                  <a:lnTo>
                    <a:pt x="13231305" y="10932020"/>
                  </a:lnTo>
                  <a:lnTo>
                    <a:pt x="13231305" y="11035881"/>
                  </a:lnTo>
                  <a:lnTo>
                    <a:pt x="13230581" y="11045254"/>
                  </a:lnTo>
                  <a:lnTo>
                    <a:pt x="13206248" y="11074794"/>
                  </a:lnTo>
                  <a:lnTo>
                    <a:pt x="13186791" y="11077537"/>
                  </a:lnTo>
                  <a:lnTo>
                    <a:pt x="13136550" y="11077537"/>
                  </a:lnTo>
                  <a:lnTo>
                    <a:pt x="13136550" y="10995025"/>
                  </a:lnTo>
                  <a:lnTo>
                    <a:pt x="13186791" y="10995025"/>
                  </a:lnTo>
                  <a:lnTo>
                    <a:pt x="13224828" y="11011916"/>
                  </a:lnTo>
                  <a:lnTo>
                    <a:pt x="13231305" y="11035881"/>
                  </a:lnTo>
                  <a:lnTo>
                    <a:pt x="13231305" y="10932020"/>
                  </a:lnTo>
                  <a:lnTo>
                    <a:pt x="13227850" y="10931081"/>
                  </a:lnTo>
                  <a:lnTo>
                    <a:pt x="13210413" y="10928477"/>
                  </a:lnTo>
                  <a:lnTo>
                    <a:pt x="13191477" y="10927601"/>
                  </a:lnTo>
                  <a:lnTo>
                    <a:pt x="13055600" y="10927601"/>
                  </a:lnTo>
                  <a:lnTo>
                    <a:pt x="13055600" y="11260265"/>
                  </a:lnTo>
                  <a:lnTo>
                    <a:pt x="13136550" y="11260265"/>
                  </a:lnTo>
                  <a:lnTo>
                    <a:pt x="13136550" y="11134801"/>
                  </a:lnTo>
                  <a:lnTo>
                    <a:pt x="13156083" y="11134801"/>
                  </a:lnTo>
                  <a:lnTo>
                    <a:pt x="13225310" y="11260265"/>
                  </a:lnTo>
                  <a:lnTo>
                    <a:pt x="13225310" y="11260519"/>
                  </a:lnTo>
                  <a:lnTo>
                    <a:pt x="13316687" y="11260519"/>
                  </a:lnTo>
                  <a:close/>
                </a:path>
                <a:path w="19575780" h="12245975">
                  <a:moveTo>
                    <a:pt x="13482231" y="11324552"/>
                  </a:moveTo>
                  <a:lnTo>
                    <a:pt x="13387210" y="11324552"/>
                  </a:lnTo>
                  <a:lnTo>
                    <a:pt x="13294805" y="11554917"/>
                  </a:lnTo>
                  <a:lnTo>
                    <a:pt x="13201371" y="11324552"/>
                  </a:lnTo>
                  <a:lnTo>
                    <a:pt x="13105575" y="11324552"/>
                  </a:lnTo>
                  <a:lnTo>
                    <a:pt x="13105575" y="11657216"/>
                  </a:lnTo>
                  <a:lnTo>
                    <a:pt x="13186524" y="11657216"/>
                  </a:lnTo>
                  <a:lnTo>
                    <a:pt x="13186524" y="11457305"/>
                  </a:lnTo>
                  <a:lnTo>
                    <a:pt x="13261493" y="11657216"/>
                  </a:lnTo>
                  <a:lnTo>
                    <a:pt x="13326834" y="11657216"/>
                  </a:lnTo>
                  <a:lnTo>
                    <a:pt x="13401281" y="11457826"/>
                  </a:lnTo>
                  <a:lnTo>
                    <a:pt x="13401281" y="11657216"/>
                  </a:lnTo>
                  <a:lnTo>
                    <a:pt x="13482231" y="11657216"/>
                  </a:lnTo>
                  <a:lnTo>
                    <a:pt x="13482231" y="11324552"/>
                  </a:lnTo>
                  <a:close/>
                </a:path>
                <a:path w="19575780" h="12245975">
                  <a:moveTo>
                    <a:pt x="13620445" y="11161090"/>
                  </a:moveTo>
                  <a:lnTo>
                    <a:pt x="13612101" y="11122622"/>
                  </a:lnTo>
                  <a:lnTo>
                    <a:pt x="13580275" y="11088992"/>
                  </a:lnTo>
                  <a:lnTo>
                    <a:pt x="13533679" y="11068114"/>
                  </a:lnTo>
                  <a:lnTo>
                    <a:pt x="13503428" y="11057522"/>
                  </a:lnTo>
                  <a:lnTo>
                    <a:pt x="13490524" y="11052543"/>
                  </a:lnTo>
                  <a:lnTo>
                    <a:pt x="13456869" y="11025746"/>
                  </a:lnTo>
                  <a:lnTo>
                    <a:pt x="13455930" y="11018190"/>
                  </a:lnTo>
                  <a:lnTo>
                    <a:pt x="13455930" y="11008297"/>
                  </a:lnTo>
                  <a:lnTo>
                    <a:pt x="13458800" y="11000740"/>
                  </a:lnTo>
                  <a:lnTo>
                    <a:pt x="13464794" y="10995800"/>
                  </a:lnTo>
                  <a:lnTo>
                    <a:pt x="13470776" y="10990339"/>
                  </a:lnTo>
                  <a:lnTo>
                    <a:pt x="13478586" y="10987723"/>
                  </a:lnTo>
                  <a:lnTo>
                    <a:pt x="13488480" y="10987723"/>
                  </a:lnTo>
                  <a:lnTo>
                    <a:pt x="13524852" y="11007839"/>
                  </a:lnTo>
                  <a:lnTo>
                    <a:pt x="13528294" y="11022089"/>
                  </a:lnTo>
                  <a:lnTo>
                    <a:pt x="13616026" y="11022089"/>
                  </a:lnTo>
                  <a:lnTo>
                    <a:pt x="13605866" y="10980471"/>
                  </a:lnTo>
                  <a:lnTo>
                    <a:pt x="13580097" y="10949203"/>
                  </a:lnTo>
                  <a:lnTo>
                    <a:pt x="13541210" y="10929290"/>
                  </a:lnTo>
                  <a:lnTo>
                    <a:pt x="13491591" y="10922660"/>
                  </a:lnTo>
                  <a:lnTo>
                    <a:pt x="13465772" y="10924324"/>
                  </a:lnTo>
                  <a:lnTo>
                    <a:pt x="13421932" y="10937596"/>
                  </a:lnTo>
                  <a:lnTo>
                    <a:pt x="13389191" y="10963402"/>
                  </a:lnTo>
                  <a:lnTo>
                    <a:pt x="13372402" y="10999610"/>
                  </a:lnTo>
                  <a:lnTo>
                    <a:pt x="13370306" y="11021568"/>
                  </a:lnTo>
                  <a:lnTo>
                    <a:pt x="13371182" y="11036452"/>
                  </a:lnTo>
                  <a:lnTo>
                    <a:pt x="13384873" y="11072330"/>
                  </a:lnTo>
                  <a:lnTo>
                    <a:pt x="13420014" y="11101743"/>
                  </a:lnTo>
                  <a:lnTo>
                    <a:pt x="13457276" y="11116602"/>
                  </a:lnTo>
                  <a:lnTo>
                    <a:pt x="13483082" y="11124781"/>
                  </a:lnTo>
                  <a:lnTo>
                    <a:pt x="13492277" y="11127905"/>
                  </a:lnTo>
                  <a:lnTo>
                    <a:pt x="13500164" y="11130813"/>
                  </a:lnTo>
                  <a:lnTo>
                    <a:pt x="13514756" y="11136884"/>
                  </a:lnTo>
                  <a:lnTo>
                    <a:pt x="13521538" y="11141304"/>
                  </a:lnTo>
                  <a:lnTo>
                    <a:pt x="13526999" y="11146765"/>
                  </a:lnTo>
                  <a:lnTo>
                    <a:pt x="13532726" y="11151972"/>
                  </a:lnTo>
                  <a:lnTo>
                    <a:pt x="13535584" y="11158741"/>
                  </a:lnTo>
                  <a:lnTo>
                    <a:pt x="13535584" y="11167072"/>
                  </a:lnTo>
                  <a:lnTo>
                    <a:pt x="13505294" y="11197819"/>
                  </a:lnTo>
                  <a:lnTo>
                    <a:pt x="13496798" y="11198301"/>
                  </a:lnTo>
                  <a:lnTo>
                    <a:pt x="13488454" y="11197717"/>
                  </a:lnTo>
                  <a:lnTo>
                    <a:pt x="13457200" y="11169244"/>
                  </a:lnTo>
                  <a:lnTo>
                    <a:pt x="13455688" y="11160570"/>
                  </a:lnTo>
                  <a:lnTo>
                    <a:pt x="13369519" y="11160570"/>
                  </a:lnTo>
                  <a:lnTo>
                    <a:pt x="13379920" y="11204385"/>
                  </a:lnTo>
                  <a:lnTo>
                    <a:pt x="13407809" y="11237024"/>
                  </a:lnTo>
                  <a:lnTo>
                    <a:pt x="13448741" y="11256937"/>
                  </a:lnTo>
                  <a:lnTo>
                    <a:pt x="13499148" y="11263643"/>
                  </a:lnTo>
                  <a:lnTo>
                    <a:pt x="13517258" y="11262766"/>
                  </a:lnTo>
                  <a:lnTo>
                    <a:pt x="13563956" y="11249597"/>
                  </a:lnTo>
                  <a:lnTo>
                    <a:pt x="13597712" y="11223600"/>
                  </a:lnTo>
                  <a:lnTo>
                    <a:pt x="13616737" y="11188217"/>
                  </a:lnTo>
                  <a:lnTo>
                    <a:pt x="13619518" y="11174997"/>
                  </a:lnTo>
                  <a:lnTo>
                    <a:pt x="13620445" y="11161090"/>
                  </a:lnTo>
                  <a:close/>
                </a:path>
                <a:path w="19575780" h="12245975">
                  <a:moveTo>
                    <a:pt x="19575336" y="0"/>
                  </a:moveTo>
                  <a:lnTo>
                    <a:pt x="19062256" y="0"/>
                  </a:lnTo>
                  <a:lnTo>
                    <a:pt x="19062256" y="11753571"/>
                  </a:lnTo>
                  <a:lnTo>
                    <a:pt x="0" y="11753571"/>
                  </a:lnTo>
                  <a:lnTo>
                    <a:pt x="0" y="12245696"/>
                  </a:lnTo>
                  <a:lnTo>
                    <a:pt x="19062256" y="12245696"/>
                  </a:lnTo>
                  <a:lnTo>
                    <a:pt x="19575323" y="12245696"/>
                  </a:lnTo>
                  <a:lnTo>
                    <a:pt x="19575336" y="0"/>
                  </a:lnTo>
                  <a:close/>
                </a:path>
              </a:pathLst>
            </a:custGeom>
            <a:solidFill>
              <a:srgbClr val="0080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6">
              <a:extLst>
                <a:ext uri="{FF2B5EF4-FFF2-40B4-BE49-F238E27FC236}">
                  <a16:creationId xmlns:a16="http://schemas.microsoft.com/office/drawing/2014/main" id="{44532DF2-9B12-FA98-0CAE-47565E61D54F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28786" y="11041969"/>
              <a:ext cx="104750" cy="194936"/>
            </a:xfrm>
            <a:prstGeom prst="rect">
              <a:avLst/>
            </a:prstGeom>
          </p:spPr>
        </p:pic>
        <p:pic>
          <p:nvPicPr>
            <p:cNvPr id="120" name="object 7">
              <a:extLst>
                <a:ext uri="{FF2B5EF4-FFF2-40B4-BE49-F238E27FC236}">
                  <a16:creationId xmlns:a16="http://schemas.microsoft.com/office/drawing/2014/main" id="{DF60F957-FC5F-8DF8-2903-910368C64F5A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66486" y="11041969"/>
              <a:ext cx="265107" cy="194936"/>
            </a:xfrm>
            <a:prstGeom prst="rect">
              <a:avLst/>
            </a:prstGeom>
          </p:spPr>
        </p:pic>
        <p:pic>
          <p:nvPicPr>
            <p:cNvPr id="121" name="object 8">
              <a:extLst>
                <a:ext uri="{FF2B5EF4-FFF2-40B4-BE49-F238E27FC236}">
                  <a16:creationId xmlns:a16="http://schemas.microsoft.com/office/drawing/2014/main" id="{9B99B808-4FAE-4DA7-5BEA-7F27E4F0328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97756" y="11039274"/>
              <a:ext cx="238123" cy="200328"/>
            </a:xfrm>
            <a:prstGeom prst="rect">
              <a:avLst/>
            </a:prstGeom>
          </p:spPr>
        </p:pic>
        <p:pic>
          <p:nvPicPr>
            <p:cNvPr id="122" name="object 9">
              <a:extLst>
                <a:ext uri="{FF2B5EF4-FFF2-40B4-BE49-F238E27FC236}">
                  <a16:creationId xmlns:a16="http://schemas.microsoft.com/office/drawing/2014/main" id="{5CE25151-01F6-661E-4461-AC718C3871A3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166110" y="11041965"/>
              <a:ext cx="102049" cy="194946"/>
            </a:xfrm>
            <a:prstGeom prst="rect">
              <a:avLst/>
            </a:prstGeom>
          </p:spPr>
        </p:pic>
        <p:pic>
          <p:nvPicPr>
            <p:cNvPr id="123" name="object 10">
              <a:extLst>
                <a:ext uri="{FF2B5EF4-FFF2-40B4-BE49-F238E27FC236}">
                  <a16:creationId xmlns:a16="http://schemas.microsoft.com/office/drawing/2014/main" id="{3F2D9189-B834-07B0-4A0B-F0FE15A7E4A4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98415" y="11041969"/>
              <a:ext cx="105839" cy="194936"/>
            </a:xfrm>
            <a:prstGeom prst="rect">
              <a:avLst/>
            </a:prstGeom>
          </p:spPr>
        </p:pic>
        <p:pic>
          <p:nvPicPr>
            <p:cNvPr id="124" name="object 11">
              <a:extLst>
                <a:ext uri="{FF2B5EF4-FFF2-40B4-BE49-F238E27FC236}">
                  <a16:creationId xmlns:a16="http://schemas.microsoft.com/office/drawing/2014/main" id="{8C851458-1110-FBDF-3150-3A9572350378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475541" y="11039280"/>
              <a:ext cx="109075" cy="200328"/>
            </a:xfrm>
            <a:prstGeom prst="rect">
              <a:avLst/>
            </a:prstGeom>
          </p:spPr>
        </p:pic>
        <p:sp>
          <p:nvSpPr>
            <p:cNvPr id="125" name="object 12">
              <a:extLst>
                <a:ext uri="{FF2B5EF4-FFF2-40B4-BE49-F238E27FC236}">
                  <a16:creationId xmlns:a16="http://schemas.microsoft.com/office/drawing/2014/main" id="{57C7FD04-FC26-DDFE-86E9-70EFF3E26DE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617546" y="11041978"/>
              <a:ext cx="21590" cy="194945"/>
            </a:xfrm>
            <a:custGeom>
              <a:avLst/>
              <a:gdLst/>
              <a:ahLst/>
              <a:cxnLst/>
              <a:rect l="l" t="t" r="r" b="b"/>
              <a:pathLst>
                <a:path w="21590" h="194945">
                  <a:moveTo>
                    <a:pt x="21056" y="0"/>
                  </a:moveTo>
                  <a:lnTo>
                    <a:pt x="0" y="0"/>
                  </a:lnTo>
                  <a:lnTo>
                    <a:pt x="0" y="194936"/>
                  </a:lnTo>
                  <a:lnTo>
                    <a:pt x="21056" y="194936"/>
                  </a:lnTo>
                  <a:lnTo>
                    <a:pt x="21056" y="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3">
              <a:extLst>
                <a:ext uri="{FF2B5EF4-FFF2-40B4-BE49-F238E27FC236}">
                  <a16:creationId xmlns:a16="http://schemas.microsoft.com/office/drawing/2014/main" id="{A8BD3CD3-8496-4BC3-9559-908CCE6279A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659929" y="11041969"/>
              <a:ext cx="218693" cy="194936"/>
            </a:xfrm>
            <a:prstGeom prst="rect">
              <a:avLst/>
            </a:prstGeom>
          </p:spPr>
        </p:pic>
        <p:pic>
          <p:nvPicPr>
            <p:cNvPr id="127" name="object 14">
              <a:extLst>
                <a:ext uri="{FF2B5EF4-FFF2-40B4-BE49-F238E27FC236}">
                  <a16:creationId xmlns:a16="http://schemas.microsoft.com/office/drawing/2014/main" id="{0E9E0180-647D-F9C3-CB47-36D964745178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955297" y="11039280"/>
              <a:ext cx="109064" cy="200328"/>
            </a:xfrm>
            <a:prstGeom prst="rect">
              <a:avLst/>
            </a:prstGeom>
          </p:spPr>
        </p:pic>
        <p:pic>
          <p:nvPicPr>
            <p:cNvPr id="128" name="object 15">
              <a:extLst>
                <a:ext uri="{FF2B5EF4-FFF2-40B4-BE49-F238E27FC236}">
                  <a16:creationId xmlns:a16="http://schemas.microsoft.com/office/drawing/2014/main" id="{187AE949-805C-AE96-B45F-91CEA8D6E8D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090297" y="11039274"/>
              <a:ext cx="110132" cy="200328"/>
            </a:xfrm>
            <a:prstGeom prst="rect">
              <a:avLst/>
            </a:prstGeom>
          </p:spPr>
        </p:pic>
        <p:sp>
          <p:nvSpPr>
            <p:cNvPr id="129" name="object 16">
              <a:extLst>
                <a:ext uri="{FF2B5EF4-FFF2-40B4-BE49-F238E27FC236}">
                  <a16:creationId xmlns:a16="http://schemas.microsoft.com/office/drawing/2014/main" id="{40134A50-3CC3-500E-50D0-ED15AAA1BFD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7230687" y="11041971"/>
              <a:ext cx="302895" cy="194310"/>
            </a:xfrm>
            <a:custGeom>
              <a:avLst/>
              <a:gdLst/>
              <a:ahLst/>
              <a:cxnLst/>
              <a:rect l="l" t="t" r="r" b="b"/>
              <a:pathLst>
                <a:path w="302894" h="194309">
                  <a:moveTo>
                    <a:pt x="84226" y="176530"/>
                  </a:moveTo>
                  <a:lnTo>
                    <a:pt x="21043" y="176530"/>
                  </a:lnTo>
                  <a:lnTo>
                    <a:pt x="21043" y="0"/>
                  </a:lnTo>
                  <a:lnTo>
                    <a:pt x="0" y="0"/>
                  </a:lnTo>
                  <a:lnTo>
                    <a:pt x="0" y="176530"/>
                  </a:lnTo>
                  <a:lnTo>
                    <a:pt x="0" y="194310"/>
                  </a:lnTo>
                  <a:lnTo>
                    <a:pt x="84226" y="194310"/>
                  </a:lnTo>
                  <a:lnTo>
                    <a:pt x="84226" y="176530"/>
                  </a:lnTo>
                  <a:close/>
                </a:path>
                <a:path w="302894" h="194309">
                  <a:moveTo>
                    <a:pt x="189255" y="176530"/>
                  </a:moveTo>
                  <a:lnTo>
                    <a:pt x="126072" y="176530"/>
                  </a:lnTo>
                  <a:lnTo>
                    <a:pt x="126072" y="0"/>
                  </a:lnTo>
                  <a:lnTo>
                    <a:pt x="105016" y="0"/>
                  </a:lnTo>
                  <a:lnTo>
                    <a:pt x="105016" y="176530"/>
                  </a:lnTo>
                  <a:lnTo>
                    <a:pt x="105016" y="194310"/>
                  </a:lnTo>
                  <a:lnTo>
                    <a:pt x="189255" y="194310"/>
                  </a:lnTo>
                  <a:lnTo>
                    <a:pt x="189255" y="176530"/>
                  </a:lnTo>
                  <a:close/>
                </a:path>
                <a:path w="302894" h="194309">
                  <a:moveTo>
                    <a:pt x="302399" y="176530"/>
                  </a:moveTo>
                  <a:lnTo>
                    <a:pt x="231114" y="176530"/>
                  </a:lnTo>
                  <a:lnTo>
                    <a:pt x="231114" y="101600"/>
                  </a:lnTo>
                  <a:lnTo>
                    <a:pt x="281330" y="101600"/>
                  </a:lnTo>
                  <a:lnTo>
                    <a:pt x="281330" y="83820"/>
                  </a:lnTo>
                  <a:lnTo>
                    <a:pt x="231114" y="83820"/>
                  </a:lnTo>
                  <a:lnTo>
                    <a:pt x="231114" y="17780"/>
                  </a:lnTo>
                  <a:lnTo>
                    <a:pt x="299148" y="17780"/>
                  </a:lnTo>
                  <a:lnTo>
                    <a:pt x="299148" y="0"/>
                  </a:lnTo>
                  <a:lnTo>
                    <a:pt x="210058" y="0"/>
                  </a:lnTo>
                  <a:lnTo>
                    <a:pt x="210058" y="17780"/>
                  </a:lnTo>
                  <a:lnTo>
                    <a:pt x="210058" y="83820"/>
                  </a:lnTo>
                  <a:lnTo>
                    <a:pt x="210058" y="101600"/>
                  </a:lnTo>
                  <a:lnTo>
                    <a:pt x="210058" y="176530"/>
                  </a:lnTo>
                  <a:lnTo>
                    <a:pt x="210058" y="194310"/>
                  </a:lnTo>
                  <a:lnTo>
                    <a:pt x="302399" y="194310"/>
                  </a:lnTo>
                  <a:lnTo>
                    <a:pt x="302399" y="17653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7">
              <a:extLst>
                <a:ext uri="{FF2B5EF4-FFF2-40B4-BE49-F238E27FC236}">
                  <a16:creationId xmlns:a16="http://schemas.microsoft.com/office/drawing/2014/main" id="{652EB0C8-EE63-1E9E-D1C2-A3D81ADA0F8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555200" y="11039271"/>
              <a:ext cx="107452" cy="200328"/>
            </a:xfrm>
            <a:prstGeom prst="rect">
              <a:avLst/>
            </a:prstGeom>
          </p:spPr>
        </p:pic>
        <p:sp>
          <p:nvSpPr>
            <p:cNvPr id="131" name="object 18">
              <a:extLst>
                <a:ext uri="{FF2B5EF4-FFF2-40B4-BE49-F238E27FC236}">
                  <a16:creationId xmlns:a16="http://schemas.microsoft.com/office/drawing/2014/main" id="{F3AC1E3D-0C6F-5FD7-CE9F-FC4A1E9C8B7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7695609" y="11041971"/>
              <a:ext cx="92710" cy="194310"/>
            </a:xfrm>
            <a:custGeom>
              <a:avLst/>
              <a:gdLst/>
              <a:ahLst/>
              <a:cxnLst/>
              <a:rect l="l" t="t" r="r" b="b"/>
              <a:pathLst>
                <a:path w="92709" h="194309">
                  <a:moveTo>
                    <a:pt x="92341" y="176530"/>
                  </a:moveTo>
                  <a:lnTo>
                    <a:pt x="21056" y="176530"/>
                  </a:lnTo>
                  <a:lnTo>
                    <a:pt x="21056" y="101600"/>
                  </a:lnTo>
                  <a:lnTo>
                    <a:pt x="71285" y="101600"/>
                  </a:lnTo>
                  <a:lnTo>
                    <a:pt x="71285" y="83820"/>
                  </a:lnTo>
                  <a:lnTo>
                    <a:pt x="21056" y="83820"/>
                  </a:lnTo>
                  <a:lnTo>
                    <a:pt x="21056" y="17780"/>
                  </a:lnTo>
                  <a:lnTo>
                    <a:pt x="89090" y="17780"/>
                  </a:lnTo>
                  <a:lnTo>
                    <a:pt x="89090" y="0"/>
                  </a:lnTo>
                  <a:lnTo>
                    <a:pt x="0" y="0"/>
                  </a:lnTo>
                  <a:lnTo>
                    <a:pt x="0" y="17780"/>
                  </a:lnTo>
                  <a:lnTo>
                    <a:pt x="0" y="83820"/>
                  </a:lnTo>
                  <a:lnTo>
                    <a:pt x="0" y="101600"/>
                  </a:lnTo>
                  <a:lnTo>
                    <a:pt x="0" y="176530"/>
                  </a:lnTo>
                  <a:lnTo>
                    <a:pt x="0" y="194310"/>
                  </a:lnTo>
                  <a:lnTo>
                    <a:pt x="92341" y="194310"/>
                  </a:lnTo>
                  <a:lnTo>
                    <a:pt x="92341" y="17653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9">
              <a:extLst>
                <a:ext uri="{FF2B5EF4-FFF2-40B4-BE49-F238E27FC236}">
                  <a16:creationId xmlns:a16="http://schemas.microsoft.com/office/drawing/2014/main" id="{01FAFC2D-D59F-F465-B0D0-12AE9901479F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870034" y="11039274"/>
              <a:ext cx="110132" cy="200328"/>
            </a:xfrm>
            <a:prstGeom prst="rect">
              <a:avLst/>
            </a:prstGeom>
          </p:spPr>
        </p:pic>
        <p:sp>
          <p:nvSpPr>
            <p:cNvPr id="133" name="object 20">
              <a:extLst>
                <a:ext uri="{FF2B5EF4-FFF2-40B4-BE49-F238E27FC236}">
                  <a16:creationId xmlns:a16="http://schemas.microsoft.com/office/drawing/2014/main" id="{9B580BED-190B-2217-19DE-9C93DFF0A88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010404" y="11041971"/>
              <a:ext cx="362585" cy="194310"/>
            </a:xfrm>
            <a:custGeom>
              <a:avLst/>
              <a:gdLst/>
              <a:ahLst/>
              <a:cxnLst/>
              <a:rect l="l" t="t" r="r" b="b"/>
              <a:pathLst>
                <a:path w="362584" h="194309">
                  <a:moveTo>
                    <a:pt x="83705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0" y="83820"/>
                  </a:lnTo>
                  <a:lnTo>
                    <a:pt x="0" y="101600"/>
                  </a:lnTo>
                  <a:lnTo>
                    <a:pt x="0" y="194310"/>
                  </a:lnTo>
                  <a:lnTo>
                    <a:pt x="21056" y="194310"/>
                  </a:lnTo>
                  <a:lnTo>
                    <a:pt x="21056" y="101600"/>
                  </a:lnTo>
                  <a:lnTo>
                    <a:pt x="68046" y="101600"/>
                  </a:lnTo>
                  <a:lnTo>
                    <a:pt x="68046" y="83820"/>
                  </a:lnTo>
                  <a:lnTo>
                    <a:pt x="21056" y="83820"/>
                  </a:lnTo>
                  <a:lnTo>
                    <a:pt x="21056" y="17780"/>
                  </a:lnTo>
                  <a:lnTo>
                    <a:pt x="83705" y="17780"/>
                  </a:lnTo>
                  <a:lnTo>
                    <a:pt x="83705" y="0"/>
                  </a:lnTo>
                  <a:close/>
                </a:path>
                <a:path w="362584" h="194309">
                  <a:moveTo>
                    <a:pt x="250012" y="0"/>
                  </a:moveTo>
                  <a:lnTo>
                    <a:pt x="149047" y="0"/>
                  </a:lnTo>
                  <a:lnTo>
                    <a:pt x="149047" y="17780"/>
                  </a:lnTo>
                  <a:lnTo>
                    <a:pt x="189014" y="17780"/>
                  </a:lnTo>
                  <a:lnTo>
                    <a:pt x="189014" y="194310"/>
                  </a:lnTo>
                  <a:lnTo>
                    <a:pt x="210083" y="194310"/>
                  </a:lnTo>
                  <a:lnTo>
                    <a:pt x="210083" y="17780"/>
                  </a:lnTo>
                  <a:lnTo>
                    <a:pt x="250012" y="17780"/>
                  </a:lnTo>
                  <a:lnTo>
                    <a:pt x="250012" y="0"/>
                  </a:lnTo>
                  <a:close/>
                </a:path>
                <a:path w="362584" h="194309">
                  <a:moveTo>
                    <a:pt x="362318" y="176530"/>
                  </a:moveTo>
                  <a:lnTo>
                    <a:pt x="291033" y="176530"/>
                  </a:lnTo>
                  <a:lnTo>
                    <a:pt x="291033" y="101600"/>
                  </a:lnTo>
                  <a:lnTo>
                    <a:pt x="341261" y="101600"/>
                  </a:lnTo>
                  <a:lnTo>
                    <a:pt x="341261" y="83820"/>
                  </a:lnTo>
                  <a:lnTo>
                    <a:pt x="291033" y="83820"/>
                  </a:lnTo>
                  <a:lnTo>
                    <a:pt x="291033" y="17780"/>
                  </a:lnTo>
                  <a:lnTo>
                    <a:pt x="359092" y="17780"/>
                  </a:lnTo>
                  <a:lnTo>
                    <a:pt x="359092" y="0"/>
                  </a:lnTo>
                  <a:lnTo>
                    <a:pt x="269976" y="0"/>
                  </a:lnTo>
                  <a:lnTo>
                    <a:pt x="269976" y="17780"/>
                  </a:lnTo>
                  <a:lnTo>
                    <a:pt x="269976" y="83820"/>
                  </a:lnTo>
                  <a:lnTo>
                    <a:pt x="269976" y="101600"/>
                  </a:lnTo>
                  <a:lnTo>
                    <a:pt x="269976" y="176530"/>
                  </a:lnTo>
                  <a:lnTo>
                    <a:pt x="269976" y="194310"/>
                  </a:lnTo>
                  <a:lnTo>
                    <a:pt x="362318" y="194310"/>
                  </a:lnTo>
                  <a:lnTo>
                    <a:pt x="362318" y="17653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4" name="object 21">
              <a:extLst>
                <a:ext uri="{FF2B5EF4-FFF2-40B4-BE49-F238E27FC236}">
                  <a16:creationId xmlns:a16="http://schemas.microsoft.com/office/drawing/2014/main" id="{199DBD23-0A2B-0B22-CE56-1362F989A5D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394875" y="11039280"/>
              <a:ext cx="109085" cy="200328"/>
            </a:xfrm>
            <a:prstGeom prst="rect">
              <a:avLst/>
            </a:prstGeom>
          </p:spPr>
        </p:pic>
        <p:sp>
          <p:nvSpPr>
            <p:cNvPr id="135" name="object 22">
              <a:extLst>
                <a:ext uri="{FF2B5EF4-FFF2-40B4-BE49-F238E27FC236}">
                  <a16:creationId xmlns:a16="http://schemas.microsoft.com/office/drawing/2014/main" id="{A6881875-CE78-A904-61CF-73B3BC94EBA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535257" y="11041971"/>
              <a:ext cx="99695" cy="194310"/>
            </a:xfrm>
            <a:custGeom>
              <a:avLst/>
              <a:gdLst/>
              <a:ahLst/>
              <a:cxnLst/>
              <a:rect l="l" t="t" r="r" b="b"/>
              <a:pathLst>
                <a:path w="99694" h="194309">
                  <a:moveTo>
                    <a:pt x="99364" y="0"/>
                  </a:moveTo>
                  <a:lnTo>
                    <a:pt x="78308" y="0"/>
                  </a:lnTo>
                  <a:lnTo>
                    <a:pt x="78308" y="83820"/>
                  </a:lnTo>
                  <a:lnTo>
                    <a:pt x="21056" y="83820"/>
                  </a:lnTo>
                  <a:lnTo>
                    <a:pt x="21056" y="0"/>
                  </a:lnTo>
                  <a:lnTo>
                    <a:pt x="0" y="0"/>
                  </a:lnTo>
                  <a:lnTo>
                    <a:pt x="0" y="83820"/>
                  </a:lnTo>
                  <a:lnTo>
                    <a:pt x="0" y="101600"/>
                  </a:lnTo>
                  <a:lnTo>
                    <a:pt x="0" y="194310"/>
                  </a:lnTo>
                  <a:lnTo>
                    <a:pt x="21056" y="194310"/>
                  </a:lnTo>
                  <a:lnTo>
                    <a:pt x="21056" y="101600"/>
                  </a:lnTo>
                  <a:lnTo>
                    <a:pt x="78308" y="101600"/>
                  </a:lnTo>
                  <a:lnTo>
                    <a:pt x="78308" y="194310"/>
                  </a:lnTo>
                  <a:lnTo>
                    <a:pt x="99364" y="194310"/>
                  </a:lnTo>
                  <a:lnTo>
                    <a:pt x="99364" y="101600"/>
                  </a:lnTo>
                  <a:lnTo>
                    <a:pt x="99364" y="83820"/>
                  </a:lnTo>
                  <a:lnTo>
                    <a:pt x="99364" y="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23">
              <a:extLst>
                <a:ext uri="{FF2B5EF4-FFF2-40B4-BE49-F238E27FC236}">
                  <a16:creationId xmlns:a16="http://schemas.microsoft.com/office/drawing/2014/main" id="{FA2395C5-E067-47A2-CB05-56CF2A8A8BDA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8667562" y="11041969"/>
              <a:ext cx="104750" cy="194936"/>
            </a:xfrm>
            <a:prstGeom prst="rect">
              <a:avLst/>
            </a:prstGeom>
          </p:spPr>
        </p:pic>
        <p:pic>
          <p:nvPicPr>
            <p:cNvPr id="137" name="object 24">
              <a:extLst>
                <a:ext uri="{FF2B5EF4-FFF2-40B4-BE49-F238E27FC236}">
                  <a16:creationId xmlns:a16="http://schemas.microsoft.com/office/drawing/2014/main" id="{12F16A2A-5E88-C49F-E86B-C667DDB4745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8799861" y="11039274"/>
              <a:ext cx="110153" cy="200328"/>
            </a:xfrm>
            <a:prstGeom prst="rect">
              <a:avLst/>
            </a:prstGeom>
          </p:spPr>
        </p:pic>
        <p:pic>
          <p:nvPicPr>
            <p:cNvPr id="138" name="object 25">
              <a:extLst>
                <a:ext uri="{FF2B5EF4-FFF2-40B4-BE49-F238E27FC236}">
                  <a16:creationId xmlns:a16="http://schemas.microsoft.com/office/drawing/2014/main" id="{1D60E8EC-34AF-82EB-EC19-4DB5B528C6C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940254" y="11039274"/>
              <a:ext cx="209776" cy="200328"/>
            </a:xfrm>
            <a:prstGeom prst="rect">
              <a:avLst/>
            </a:prstGeom>
          </p:spPr>
        </p:pic>
        <p:pic>
          <p:nvPicPr>
            <p:cNvPr id="139" name="object 26">
              <a:extLst>
                <a:ext uri="{FF2B5EF4-FFF2-40B4-BE49-F238E27FC236}">
                  <a16:creationId xmlns:a16="http://schemas.microsoft.com/office/drawing/2014/main" id="{403AD1A2-1992-AE0D-4CDC-71964E790274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174895" y="11039271"/>
              <a:ext cx="107441" cy="200328"/>
            </a:xfrm>
            <a:prstGeom prst="rect">
              <a:avLst/>
            </a:prstGeom>
          </p:spPr>
        </p:pic>
        <p:pic>
          <p:nvPicPr>
            <p:cNvPr id="140" name="object 27">
              <a:extLst>
                <a:ext uri="{FF2B5EF4-FFF2-40B4-BE49-F238E27FC236}">
                  <a16:creationId xmlns:a16="http://schemas.microsoft.com/office/drawing/2014/main" id="{CA2AE70B-BC34-B87A-D5B4-1EA4E1176871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9301773" y="11041969"/>
              <a:ext cx="111242" cy="194936"/>
            </a:xfrm>
            <a:prstGeom prst="rect">
              <a:avLst/>
            </a:prstGeom>
          </p:spPr>
        </p:pic>
        <p:sp>
          <p:nvSpPr>
            <p:cNvPr id="141" name="object 28">
              <a:extLst>
                <a:ext uri="{FF2B5EF4-FFF2-40B4-BE49-F238E27FC236}">
                  <a16:creationId xmlns:a16="http://schemas.microsoft.com/office/drawing/2014/main" id="{5298ED11-27E0-63B7-9095-9EB32536AAC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423935" y="11280515"/>
              <a:ext cx="3942079" cy="868680"/>
            </a:xfrm>
            <a:custGeom>
              <a:avLst/>
              <a:gdLst/>
              <a:ahLst/>
              <a:cxnLst/>
              <a:rect l="l" t="t" r="r" b="b"/>
              <a:pathLst>
                <a:path w="3942080" h="868679">
                  <a:moveTo>
                    <a:pt x="437540" y="231648"/>
                  </a:moveTo>
                  <a:lnTo>
                    <a:pt x="434238" y="185420"/>
                  </a:lnTo>
                  <a:lnTo>
                    <a:pt x="424307" y="142151"/>
                  </a:lnTo>
                  <a:lnTo>
                    <a:pt x="407682" y="102831"/>
                  </a:lnTo>
                  <a:lnTo>
                    <a:pt x="384302" y="68440"/>
                  </a:lnTo>
                  <a:lnTo>
                    <a:pt x="354126" y="39979"/>
                  </a:lnTo>
                  <a:lnTo>
                    <a:pt x="317106" y="18427"/>
                  </a:lnTo>
                  <a:lnTo>
                    <a:pt x="273164" y="4775"/>
                  </a:lnTo>
                  <a:lnTo>
                    <a:pt x="222262" y="0"/>
                  </a:lnTo>
                  <a:lnTo>
                    <a:pt x="169049" y="4406"/>
                  </a:lnTo>
                  <a:lnTo>
                    <a:pt x="123367" y="17043"/>
                  </a:lnTo>
                  <a:lnTo>
                    <a:pt x="85102" y="37020"/>
                  </a:lnTo>
                  <a:lnTo>
                    <a:pt x="54102" y="63474"/>
                  </a:lnTo>
                  <a:lnTo>
                    <a:pt x="30226" y="95516"/>
                  </a:lnTo>
                  <a:lnTo>
                    <a:pt x="13335" y="132270"/>
                  </a:lnTo>
                  <a:lnTo>
                    <a:pt x="3302" y="172872"/>
                  </a:lnTo>
                  <a:lnTo>
                    <a:pt x="0" y="216433"/>
                  </a:lnTo>
                  <a:lnTo>
                    <a:pt x="0" y="651637"/>
                  </a:lnTo>
                  <a:lnTo>
                    <a:pt x="3302" y="695198"/>
                  </a:lnTo>
                  <a:lnTo>
                    <a:pt x="13335" y="735799"/>
                  </a:lnTo>
                  <a:lnTo>
                    <a:pt x="30226" y="772553"/>
                  </a:lnTo>
                  <a:lnTo>
                    <a:pt x="54102" y="804595"/>
                  </a:lnTo>
                  <a:lnTo>
                    <a:pt x="85102" y="831049"/>
                  </a:lnTo>
                  <a:lnTo>
                    <a:pt x="123367" y="851027"/>
                  </a:lnTo>
                  <a:lnTo>
                    <a:pt x="169049" y="863663"/>
                  </a:lnTo>
                  <a:lnTo>
                    <a:pt x="222262" y="868057"/>
                  </a:lnTo>
                  <a:lnTo>
                    <a:pt x="273164" y="863663"/>
                  </a:lnTo>
                  <a:lnTo>
                    <a:pt x="317106" y="851027"/>
                  </a:lnTo>
                  <a:lnTo>
                    <a:pt x="354126" y="831049"/>
                  </a:lnTo>
                  <a:lnTo>
                    <a:pt x="384302" y="804595"/>
                  </a:lnTo>
                  <a:lnTo>
                    <a:pt x="407682" y="772553"/>
                  </a:lnTo>
                  <a:lnTo>
                    <a:pt x="424307" y="735799"/>
                  </a:lnTo>
                  <a:lnTo>
                    <a:pt x="434238" y="695198"/>
                  </a:lnTo>
                  <a:lnTo>
                    <a:pt x="437540" y="651637"/>
                  </a:lnTo>
                  <a:lnTo>
                    <a:pt x="437540" y="554545"/>
                  </a:lnTo>
                  <a:lnTo>
                    <a:pt x="292468" y="554545"/>
                  </a:lnTo>
                  <a:lnTo>
                    <a:pt x="292468" y="656323"/>
                  </a:lnTo>
                  <a:lnTo>
                    <a:pt x="288899" y="692861"/>
                  </a:lnTo>
                  <a:lnTo>
                    <a:pt x="277114" y="719632"/>
                  </a:lnTo>
                  <a:lnTo>
                    <a:pt x="255447" y="736104"/>
                  </a:lnTo>
                  <a:lnTo>
                    <a:pt x="222262" y="741718"/>
                  </a:lnTo>
                  <a:lnTo>
                    <a:pt x="185521" y="735977"/>
                  </a:lnTo>
                  <a:lnTo>
                    <a:pt x="161734" y="718616"/>
                  </a:lnTo>
                  <a:lnTo>
                    <a:pt x="148894" y="689406"/>
                  </a:lnTo>
                  <a:lnTo>
                    <a:pt x="145059" y="648144"/>
                  </a:lnTo>
                  <a:lnTo>
                    <a:pt x="145059" y="219951"/>
                  </a:lnTo>
                  <a:lnTo>
                    <a:pt x="148894" y="178663"/>
                  </a:lnTo>
                  <a:lnTo>
                    <a:pt x="161734" y="149453"/>
                  </a:lnTo>
                  <a:lnTo>
                    <a:pt x="185521" y="132092"/>
                  </a:lnTo>
                  <a:lnTo>
                    <a:pt x="222262" y="126352"/>
                  </a:lnTo>
                  <a:lnTo>
                    <a:pt x="249021" y="132219"/>
                  </a:lnTo>
                  <a:lnTo>
                    <a:pt x="271399" y="150469"/>
                  </a:lnTo>
                  <a:lnTo>
                    <a:pt x="286766" y="182118"/>
                  </a:lnTo>
                  <a:lnTo>
                    <a:pt x="292468" y="228117"/>
                  </a:lnTo>
                  <a:lnTo>
                    <a:pt x="292468" y="293649"/>
                  </a:lnTo>
                  <a:lnTo>
                    <a:pt x="437540" y="293649"/>
                  </a:lnTo>
                  <a:lnTo>
                    <a:pt x="437540" y="231648"/>
                  </a:lnTo>
                  <a:close/>
                </a:path>
                <a:path w="3942080" h="868679">
                  <a:moveTo>
                    <a:pt x="721855" y="11696"/>
                  </a:moveTo>
                  <a:lnTo>
                    <a:pt x="576783" y="11696"/>
                  </a:lnTo>
                  <a:lnTo>
                    <a:pt x="576783" y="856361"/>
                  </a:lnTo>
                  <a:lnTo>
                    <a:pt x="721855" y="856361"/>
                  </a:lnTo>
                  <a:lnTo>
                    <a:pt x="721855" y="11696"/>
                  </a:lnTo>
                  <a:close/>
                </a:path>
                <a:path w="3942080" h="868679">
                  <a:moveTo>
                    <a:pt x="1223772" y="12306"/>
                  </a:moveTo>
                  <a:lnTo>
                    <a:pt x="797902" y="12306"/>
                  </a:lnTo>
                  <a:lnTo>
                    <a:pt x="797902" y="138036"/>
                  </a:lnTo>
                  <a:lnTo>
                    <a:pt x="938314" y="138036"/>
                  </a:lnTo>
                  <a:lnTo>
                    <a:pt x="938314" y="856856"/>
                  </a:lnTo>
                  <a:lnTo>
                    <a:pt x="1083386" y="856856"/>
                  </a:lnTo>
                  <a:lnTo>
                    <a:pt x="1083386" y="138036"/>
                  </a:lnTo>
                  <a:lnTo>
                    <a:pt x="1223772" y="138036"/>
                  </a:lnTo>
                  <a:lnTo>
                    <a:pt x="1223772" y="12306"/>
                  </a:lnTo>
                  <a:close/>
                </a:path>
                <a:path w="3942080" h="868679">
                  <a:moveTo>
                    <a:pt x="1742059" y="11696"/>
                  </a:moveTo>
                  <a:lnTo>
                    <a:pt x="1594650" y="11696"/>
                  </a:lnTo>
                  <a:lnTo>
                    <a:pt x="1497533" y="333425"/>
                  </a:lnTo>
                  <a:lnTo>
                    <a:pt x="1495196" y="333425"/>
                  </a:lnTo>
                  <a:lnTo>
                    <a:pt x="1393431" y="11696"/>
                  </a:lnTo>
                  <a:lnTo>
                    <a:pt x="1246009" y="11696"/>
                  </a:lnTo>
                  <a:lnTo>
                    <a:pt x="1421498" y="505396"/>
                  </a:lnTo>
                  <a:lnTo>
                    <a:pt x="1421498" y="856373"/>
                  </a:lnTo>
                  <a:lnTo>
                    <a:pt x="1566570" y="856373"/>
                  </a:lnTo>
                  <a:lnTo>
                    <a:pt x="1566570" y="505396"/>
                  </a:lnTo>
                  <a:lnTo>
                    <a:pt x="1742059" y="11696"/>
                  </a:lnTo>
                  <a:close/>
                </a:path>
                <a:path w="3942080" h="868679">
                  <a:moveTo>
                    <a:pt x="2391346" y="12306"/>
                  </a:moveTo>
                  <a:lnTo>
                    <a:pt x="1965502" y="12306"/>
                  </a:lnTo>
                  <a:lnTo>
                    <a:pt x="1965502" y="138036"/>
                  </a:lnTo>
                  <a:lnTo>
                    <a:pt x="2105876" y="138036"/>
                  </a:lnTo>
                  <a:lnTo>
                    <a:pt x="2105876" y="856856"/>
                  </a:lnTo>
                  <a:lnTo>
                    <a:pt x="2250960" y="856856"/>
                  </a:lnTo>
                  <a:lnTo>
                    <a:pt x="2250960" y="138036"/>
                  </a:lnTo>
                  <a:lnTo>
                    <a:pt x="2391346" y="138036"/>
                  </a:lnTo>
                  <a:lnTo>
                    <a:pt x="2391346" y="12306"/>
                  </a:lnTo>
                  <a:close/>
                </a:path>
                <a:path w="3942080" h="868679">
                  <a:moveTo>
                    <a:pt x="2853486" y="730643"/>
                  </a:moveTo>
                  <a:lnTo>
                    <a:pt x="2593759" y="730643"/>
                  </a:lnTo>
                  <a:lnTo>
                    <a:pt x="2593759" y="481723"/>
                  </a:lnTo>
                  <a:lnTo>
                    <a:pt x="2780944" y="481723"/>
                  </a:lnTo>
                  <a:lnTo>
                    <a:pt x="2780944" y="355993"/>
                  </a:lnTo>
                  <a:lnTo>
                    <a:pt x="2593759" y="355993"/>
                  </a:lnTo>
                  <a:lnTo>
                    <a:pt x="2593759" y="137553"/>
                  </a:lnTo>
                  <a:lnTo>
                    <a:pt x="2837091" y="137553"/>
                  </a:lnTo>
                  <a:lnTo>
                    <a:pt x="2837091" y="11823"/>
                  </a:lnTo>
                  <a:lnTo>
                    <a:pt x="2448699" y="11823"/>
                  </a:lnTo>
                  <a:lnTo>
                    <a:pt x="2448699" y="137553"/>
                  </a:lnTo>
                  <a:lnTo>
                    <a:pt x="2448699" y="355993"/>
                  </a:lnTo>
                  <a:lnTo>
                    <a:pt x="2448699" y="481723"/>
                  </a:lnTo>
                  <a:lnTo>
                    <a:pt x="2448699" y="730643"/>
                  </a:lnTo>
                  <a:lnTo>
                    <a:pt x="2448699" y="856373"/>
                  </a:lnTo>
                  <a:lnTo>
                    <a:pt x="2853486" y="856373"/>
                  </a:lnTo>
                  <a:lnTo>
                    <a:pt x="2853486" y="730643"/>
                  </a:lnTo>
                  <a:close/>
                </a:path>
                <a:path w="3942080" h="868679">
                  <a:moveTo>
                    <a:pt x="3377628" y="231648"/>
                  </a:moveTo>
                  <a:lnTo>
                    <a:pt x="3374326" y="185420"/>
                  </a:lnTo>
                  <a:lnTo>
                    <a:pt x="3364395" y="142151"/>
                  </a:lnTo>
                  <a:lnTo>
                    <a:pt x="3347758" y="102831"/>
                  </a:lnTo>
                  <a:lnTo>
                    <a:pt x="3324390" y="68440"/>
                  </a:lnTo>
                  <a:lnTo>
                    <a:pt x="3294215" y="39979"/>
                  </a:lnTo>
                  <a:lnTo>
                    <a:pt x="3257181" y="18427"/>
                  </a:lnTo>
                  <a:lnTo>
                    <a:pt x="3213239" y="4775"/>
                  </a:lnTo>
                  <a:lnTo>
                    <a:pt x="3162338" y="0"/>
                  </a:lnTo>
                  <a:lnTo>
                    <a:pt x="3109125" y="4406"/>
                  </a:lnTo>
                  <a:lnTo>
                    <a:pt x="3063456" y="17043"/>
                  </a:lnTo>
                  <a:lnTo>
                    <a:pt x="3025178" y="37020"/>
                  </a:lnTo>
                  <a:lnTo>
                    <a:pt x="2994177" y="63474"/>
                  </a:lnTo>
                  <a:lnTo>
                    <a:pt x="2970301" y="95516"/>
                  </a:lnTo>
                  <a:lnTo>
                    <a:pt x="2953410" y="132270"/>
                  </a:lnTo>
                  <a:lnTo>
                    <a:pt x="2943390" y="172872"/>
                  </a:lnTo>
                  <a:lnTo>
                    <a:pt x="2940075" y="216433"/>
                  </a:lnTo>
                  <a:lnTo>
                    <a:pt x="2940075" y="651637"/>
                  </a:lnTo>
                  <a:lnTo>
                    <a:pt x="2943390" y="695198"/>
                  </a:lnTo>
                  <a:lnTo>
                    <a:pt x="2953410" y="735799"/>
                  </a:lnTo>
                  <a:lnTo>
                    <a:pt x="2970301" y="772553"/>
                  </a:lnTo>
                  <a:lnTo>
                    <a:pt x="2994177" y="804595"/>
                  </a:lnTo>
                  <a:lnTo>
                    <a:pt x="3025178" y="831049"/>
                  </a:lnTo>
                  <a:lnTo>
                    <a:pt x="3063456" y="851027"/>
                  </a:lnTo>
                  <a:lnTo>
                    <a:pt x="3109125" y="863663"/>
                  </a:lnTo>
                  <a:lnTo>
                    <a:pt x="3162338" y="868057"/>
                  </a:lnTo>
                  <a:lnTo>
                    <a:pt x="3213239" y="863663"/>
                  </a:lnTo>
                  <a:lnTo>
                    <a:pt x="3257181" y="851027"/>
                  </a:lnTo>
                  <a:lnTo>
                    <a:pt x="3294215" y="831049"/>
                  </a:lnTo>
                  <a:lnTo>
                    <a:pt x="3324390" y="804595"/>
                  </a:lnTo>
                  <a:lnTo>
                    <a:pt x="3347758" y="772553"/>
                  </a:lnTo>
                  <a:lnTo>
                    <a:pt x="3364395" y="735799"/>
                  </a:lnTo>
                  <a:lnTo>
                    <a:pt x="3374326" y="695198"/>
                  </a:lnTo>
                  <a:lnTo>
                    <a:pt x="3377628" y="651637"/>
                  </a:lnTo>
                  <a:lnTo>
                    <a:pt x="3377628" y="554545"/>
                  </a:lnTo>
                  <a:lnTo>
                    <a:pt x="3232556" y="554545"/>
                  </a:lnTo>
                  <a:lnTo>
                    <a:pt x="3232556" y="656323"/>
                  </a:lnTo>
                  <a:lnTo>
                    <a:pt x="3228987" y="692861"/>
                  </a:lnTo>
                  <a:lnTo>
                    <a:pt x="3217189" y="719632"/>
                  </a:lnTo>
                  <a:lnTo>
                    <a:pt x="3195523" y="736104"/>
                  </a:lnTo>
                  <a:lnTo>
                    <a:pt x="3162338" y="741718"/>
                  </a:lnTo>
                  <a:lnTo>
                    <a:pt x="3125609" y="735977"/>
                  </a:lnTo>
                  <a:lnTo>
                    <a:pt x="3101810" y="718616"/>
                  </a:lnTo>
                  <a:lnTo>
                    <a:pt x="3088970" y="689406"/>
                  </a:lnTo>
                  <a:lnTo>
                    <a:pt x="3085122" y="648144"/>
                  </a:lnTo>
                  <a:lnTo>
                    <a:pt x="3085122" y="219951"/>
                  </a:lnTo>
                  <a:lnTo>
                    <a:pt x="3088970" y="178663"/>
                  </a:lnTo>
                  <a:lnTo>
                    <a:pt x="3101810" y="149453"/>
                  </a:lnTo>
                  <a:lnTo>
                    <a:pt x="3125609" y="132092"/>
                  </a:lnTo>
                  <a:lnTo>
                    <a:pt x="3162338" y="126352"/>
                  </a:lnTo>
                  <a:lnTo>
                    <a:pt x="3189109" y="132219"/>
                  </a:lnTo>
                  <a:lnTo>
                    <a:pt x="3211487" y="150469"/>
                  </a:lnTo>
                  <a:lnTo>
                    <a:pt x="3226854" y="182118"/>
                  </a:lnTo>
                  <a:lnTo>
                    <a:pt x="3232556" y="228117"/>
                  </a:lnTo>
                  <a:lnTo>
                    <a:pt x="3232556" y="293649"/>
                  </a:lnTo>
                  <a:lnTo>
                    <a:pt x="3377628" y="293649"/>
                  </a:lnTo>
                  <a:lnTo>
                    <a:pt x="3377628" y="231648"/>
                  </a:lnTo>
                  <a:close/>
                </a:path>
                <a:path w="3942080" h="868679">
                  <a:moveTo>
                    <a:pt x="3941534" y="11823"/>
                  </a:moveTo>
                  <a:lnTo>
                    <a:pt x="3796461" y="11823"/>
                  </a:lnTo>
                  <a:lnTo>
                    <a:pt x="3796461" y="355993"/>
                  </a:lnTo>
                  <a:lnTo>
                    <a:pt x="3642042" y="355993"/>
                  </a:lnTo>
                  <a:lnTo>
                    <a:pt x="3642042" y="11823"/>
                  </a:lnTo>
                  <a:lnTo>
                    <a:pt x="3496957" y="11823"/>
                  </a:lnTo>
                  <a:lnTo>
                    <a:pt x="3496957" y="355993"/>
                  </a:lnTo>
                  <a:lnTo>
                    <a:pt x="3496957" y="481723"/>
                  </a:lnTo>
                  <a:lnTo>
                    <a:pt x="3496957" y="856373"/>
                  </a:lnTo>
                  <a:lnTo>
                    <a:pt x="3642042" y="856373"/>
                  </a:lnTo>
                  <a:lnTo>
                    <a:pt x="3642042" y="481723"/>
                  </a:lnTo>
                  <a:lnTo>
                    <a:pt x="3796461" y="481723"/>
                  </a:lnTo>
                  <a:lnTo>
                    <a:pt x="3796461" y="856373"/>
                  </a:lnTo>
                  <a:lnTo>
                    <a:pt x="3941534" y="856373"/>
                  </a:lnTo>
                  <a:lnTo>
                    <a:pt x="3941534" y="481723"/>
                  </a:lnTo>
                  <a:lnTo>
                    <a:pt x="3941534" y="355993"/>
                  </a:lnTo>
                  <a:lnTo>
                    <a:pt x="3941534" y="11823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29">
              <a:extLst>
                <a:ext uri="{FF2B5EF4-FFF2-40B4-BE49-F238E27FC236}">
                  <a16:creationId xmlns:a16="http://schemas.microsoft.com/office/drawing/2014/main" id="{2A5A49CD-2F24-81EE-4C1C-AF9E3ED14DD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347984" y="11025880"/>
              <a:ext cx="952702" cy="120559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2DA9B4-C102-A0CC-132D-EA567BC9F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989FA84-3F10-1D40-042F-C1AE694578C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30" dirty="0"/>
              <a:t>[Title</a:t>
            </a:r>
            <a:r>
              <a:rPr spc="-365" dirty="0"/>
              <a:t> </a:t>
            </a:r>
            <a:r>
              <a:rPr spc="-400" dirty="0"/>
              <a:t>of</a:t>
            </a:r>
            <a:r>
              <a:rPr spc="-360" dirty="0"/>
              <a:t> </a:t>
            </a:r>
            <a:r>
              <a:rPr spc="-520" dirty="0"/>
              <a:t>Project]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418214A-6D62-A0B2-6B75-345551EB5315}"/>
              </a:ext>
            </a:extLst>
          </p:cNvPr>
          <p:cNvSpPr txBox="1">
            <a:spLocks/>
          </p:cNvSpPr>
          <p:nvPr/>
        </p:nvSpPr>
        <p:spPr>
          <a:xfrm>
            <a:off x="8604250" y="6777010"/>
            <a:ext cx="10837747" cy="18370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/>
            <a:r>
              <a:rPr lang="en-US" sz="3950" b="1" spc="-350" dirty="0">
                <a:solidFill>
                  <a:srgbClr val="0080A6"/>
                </a:solidFill>
                <a:latin typeface="Tahoma"/>
                <a:cs typeface="Tahoma"/>
              </a:rPr>
              <a:t>[Student Name</a:t>
            </a:r>
            <a:r>
              <a:rPr lang="en-US" sz="3950" b="1" spc="-105" dirty="0">
                <a:solidFill>
                  <a:srgbClr val="0080A6"/>
                </a:solidFill>
                <a:latin typeface="Tahoma"/>
                <a:cs typeface="Tahoma"/>
              </a:rPr>
              <a:t>]</a:t>
            </a:r>
            <a:endParaRPr lang="en-US" sz="3950" dirty="0">
              <a:latin typeface="Tahoma"/>
              <a:cs typeface="Tahoma"/>
            </a:endParaRPr>
          </a:p>
          <a:p>
            <a:pPr marL="2022475" marR="5080" indent="-2010410" algn="r"/>
            <a:r>
              <a:rPr lang="en-US" sz="3950" b="1" spc="-350" dirty="0">
                <a:solidFill>
                  <a:srgbClr val="0080A6"/>
                </a:solidFill>
                <a:latin typeface="Tahoma"/>
                <a:cs typeface="Tahoma"/>
              </a:rPr>
              <a:t>[Non-Profit Organization Name</a:t>
            </a:r>
            <a:r>
              <a:rPr lang="en-US" sz="3950" b="1" spc="-285" dirty="0">
                <a:solidFill>
                  <a:srgbClr val="0080A6"/>
                </a:solidFill>
                <a:latin typeface="Tahoma"/>
                <a:cs typeface="Tahoma"/>
              </a:rPr>
              <a:t>] </a:t>
            </a:r>
            <a:br>
              <a:rPr lang="en-US" sz="3950" b="1" spc="-285" dirty="0">
                <a:solidFill>
                  <a:srgbClr val="0080A6"/>
                </a:solidFill>
                <a:latin typeface="Tahoma"/>
                <a:cs typeface="Tahoma"/>
              </a:rPr>
            </a:br>
            <a:r>
              <a:rPr lang="en-US" sz="3950" b="1" spc="-280" dirty="0">
                <a:solidFill>
                  <a:srgbClr val="0080A6"/>
                </a:solidFill>
                <a:latin typeface="Tahoma"/>
                <a:cs typeface="Tahoma"/>
              </a:rPr>
              <a:t>[Organization</a:t>
            </a:r>
            <a:r>
              <a:rPr lang="en-US" sz="3950" b="1" spc="-170" dirty="0">
                <a:solidFill>
                  <a:srgbClr val="0080A6"/>
                </a:solidFill>
                <a:latin typeface="Tahoma"/>
                <a:cs typeface="Tahoma"/>
              </a:rPr>
              <a:t> </a:t>
            </a:r>
            <a:r>
              <a:rPr lang="en-US" sz="3950" b="1" spc="-315" dirty="0">
                <a:solidFill>
                  <a:srgbClr val="0080A6"/>
                </a:solidFill>
                <a:latin typeface="Tahoma"/>
                <a:cs typeface="Tahoma"/>
              </a:rPr>
              <a:t>website</a:t>
            </a:r>
            <a:r>
              <a:rPr lang="en-US" sz="3950" b="1" spc="-160" dirty="0">
                <a:solidFill>
                  <a:srgbClr val="0080A6"/>
                </a:solidFill>
                <a:latin typeface="Tahoma"/>
                <a:cs typeface="Tahoma"/>
              </a:rPr>
              <a:t> </a:t>
            </a:r>
            <a:r>
              <a:rPr lang="en-US" sz="3950" b="1" spc="-215" dirty="0">
                <a:solidFill>
                  <a:srgbClr val="0080A6"/>
                </a:solidFill>
                <a:latin typeface="Tahoma"/>
                <a:cs typeface="Tahoma"/>
              </a:rPr>
              <a:t>(if</a:t>
            </a:r>
            <a:r>
              <a:rPr lang="en-US" sz="3950" b="1" spc="-155" dirty="0">
                <a:solidFill>
                  <a:srgbClr val="0080A6"/>
                </a:solidFill>
                <a:latin typeface="Tahoma"/>
                <a:cs typeface="Tahoma"/>
              </a:rPr>
              <a:t> </a:t>
            </a:r>
            <a:r>
              <a:rPr lang="en-US" sz="3950" b="1" spc="-225" dirty="0">
                <a:solidFill>
                  <a:srgbClr val="0080A6"/>
                </a:solidFill>
                <a:latin typeface="Tahoma"/>
                <a:cs typeface="Tahoma"/>
              </a:rPr>
              <a:t>applicable)]</a:t>
            </a:r>
            <a:endParaRPr lang="en-US" sz="3950" dirty="0">
              <a:latin typeface="Tahoma"/>
              <a:cs typeface="Tahoma"/>
            </a:endParaRPr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AEBE71B6-4B8B-4813-AB46-F25EFC769A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3381466" y="-1308100"/>
            <a:ext cx="28437777" cy="14497627"/>
          </a:xfrm>
          <a:custGeom>
            <a:avLst/>
            <a:gdLst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6734266 w 25836998"/>
              <a:gd name="connsiteY2" fmla="*/ 12801600 h 13549745"/>
              <a:gd name="connsiteX3" fmla="*/ 7898048 w 25836998"/>
              <a:gd name="connsiteY3" fmla="*/ 1188720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343866 w 25836998"/>
              <a:gd name="connsiteY2" fmla="*/ 13086472 h 13549745"/>
              <a:gd name="connsiteX3" fmla="*/ 7898048 w 25836998"/>
              <a:gd name="connsiteY3" fmla="*/ 1188720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7898048 w 25836998"/>
              <a:gd name="connsiteY3" fmla="*/ 1188720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563066 w 25836998"/>
              <a:gd name="connsiteY3" fmla="*/ 10928995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195430 w 25836998"/>
              <a:gd name="connsiteY4" fmla="*/ 9725891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2359212 w 25836998"/>
              <a:gd name="connsiteY4" fmla="*/ 8689994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832739 w 25836998"/>
              <a:gd name="connsiteY4" fmla="*/ 8612302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2165248 w 25836998"/>
              <a:gd name="connsiteY5" fmla="*/ 9171709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3883211 w 25836998"/>
              <a:gd name="connsiteY5" fmla="*/ 7850940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3994048 w 25836998"/>
              <a:gd name="connsiteY6" fmla="*/ 836814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462630 w 25836998"/>
              <a:gd name="connsiteY6" fmla="*/ 7073275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5213248 w 25836998"/>
              <a:gd name="connsiteY7" fmla="*/ 800792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402266 w 25836998"/>
              <a:gd name="connsiteY7" fmla="*/ 6790748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402266 w 25836998"/>
              <a:gd name="connsiteY7" fmla="*/ 6324595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16238484 w 25836998"/>
              <a:gd name="connsiteY8" fmla="*/ 762000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19175648 w 25836998"/>
              <a:gd name="connsiteY8" fmla="*/ 6092052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20006921 w 25836998"/>
              <a:gd name="connsiteY8" fmla="*/ 5522309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790193 w 25836998"/>
              <a:gd name="connsiteY7" fmla="*/ 6609467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817901 w 25836998"/>
              <a:gd name="connsiteY7" fmla="*/ 6195109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4104883 w 25836998"/>
              <a:gd name="connsiteY5" fmla="*/ 7902735 h 13549745"/>
              <a:gd name="connsiteX6" fmla="*/ 15739721 w 25836998"/>
              <a:gd name="connsiteY6" fmla="*/ 7176864 h 13549745"/>
              <a:gd name="connsiteX7" fmla="*/ 17984155 w 25836998"/>
              <a:gd name="connsiteY7" fmla="*/ 6583570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943576 w 25836998"/>
              <a:gd name="connsiteY4" fmla="*/ 8974866 h 13549745"/>
              <a:gd name="connsiteX5" fmla="*/ 13910920 w 25836998"/>
              <a:gd name="connsiteY5" fmla="*/ 7928632 h 13549745"/>
              <a:gd name="connsiteX6" fmla="*/ 15739721 w 25836998"/>
              <a:gd name="connsiteY6" fmla="*/ 7176864 h 13549745"/>
              <a:gd name="connsiteX7" fmla="*/ 17984155 w 25836998"/>
              <a:gd name="connsiteY7" fmla="*/ 6583570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5836998"/>
              <a:gd name="connsiteY0" fmla="*/ 13411200 h 13549745"/>
              <a:gd name="connsiteX1" fmla="*/ 6512593 w 25836998"/>
              <a:gd name="connsiteY1" fmla="*/ 13411200 h 13549745"/>
              <a:gd name="connsiteX2" fmla="*/ 7094484 w 25836998"/>
              <a:gd name="connsiteY2" fmla="*/ 12749805 h 13549745"/>
              <a:gd name="connsiteX3" fmla="*/ 8923284 w 25836998"/>
              <a:gd name="connsiteY3" fmla="*/ 10980790 h 13549745"/>
              <a:gd name="connsiteX4" fmla="*/ 11500230 w 25836998"/>
              <a:gd name="connsiteY4" fmla="*/ 9207943 h 13549745"/>
              <a:gd name="connsiteX5" fmla="*/ 13910920 w 25836998"/>
              <a:gd name="connsiteY5" fmla="*/ 7928632 h 13549745"/>
              <a:gd name="connsiteX6" fmla="*/ 15739721 w 25836998"/>
              <a:gd name="connsiteY6" fmla="*/ 7176864 h 13549745"/>
              <a:gd name="connsiteX7" fmla="*/ 17984155 w 25836998"/>
              <a:gd name="connsiteY7" fmla="*/ 6583570 h 13549745"/>
              <a:gd name="connsiteX8" fmla="*/ 20256302 w 25836998"/>
              <a:gd name="connsiteY8" fmla="*/ 6117950 h 13549745"/>
              <a:gd name="connsiteX9" fmla="*/ 16820375 w 25836998"/>
              <a:gd name="connsiteY9" fmla="*/ 7370618 h 13549745"/>
              <a:gd name="connsiteX10" fmla="*/ 17513102 w 25836998"/>
              <a:gd name="connsiteY10" fmla="*/ 7121236 h 13549745"/>
              <a:gd name="connsiteX11" fmla="*/ 17984157 w 25836998"/>
              <a:gd name="connsiteY11" fmla="*/ 6982691 h 13549745"/>
              <a:gd name="connsiteX12" fmla="*/ 19923793 w 25836998"/>
              <a:gd name="connsiteY12" fmla="*/ 6594763 h 13549745"/>
              <a:gd name="connsiteX13" fmla="*/ 20616521 w 25836998"/>
              <a:gd name="connsiteY13" fmla="*/ 6456218 h 13549745"/>
              <a:gd name="connsiteX14" fmla="*/ 20921321 w 25836998"/>
              <a:gd name="connsiteY14" fmla="*/ 6400800 h 13549745"/>
              <a:gd name="connsiteX15" fmla="*/ 21198411 w 25836998"/>
              <a:gd name="connsiteY15" fmla="*/ 6345382 h 13549745"/>
              <a:gd name="connsiteX16" fmla="*/ 22556157 w 25836998"/>
              <a:gd name="connsiteY16" fmla="*/ 6234545 h 13549745"/>
              <a:gd name="connsiteX17" fmla="*/ 23110339 w 25836998"/>
              <a:gd name="connsiteY17" fmla="*/ 6151418 h 13549745"/>
              <a:gd name="connsiteX18" fmla="*/ 23609102 w 25836998"/>
              <a:gd name="connsiteY18" fmla="*/ 6040582 h 13549745"/>
              <a:gd name="connsiteX19" fmla="*/ 24939139 w 25836998"/>
              <a:gd name="connsiteY19" fmla="*/ 5985163 h 13549745"/>
              <a:gd name="connsiteX20" fmla="*/ 25382484 w 25836998"/>
              <a:gd name="connsiteY20" fmla="*/ 5874327 h 13549745"/>
              <a:gd name="connsiteX21" fmla="*/ 25770411 w 25836998"/>
              <a:gd name="connsiteY21" fmla="*/ 4350327 h 13549745"/>
              <a:gd name="connsiteX22" fmla="*/ 25825830 w 25836998"/>
              <a:gd name="connsiteY22" fmla="*/ 3685309 h 13549745"/>
              <a:gd name="connsiteX23" fmla="*/ 24578921 w 25836998"/>
              <a:gd name="connsiteY23" fmla="*/ 1163782 h 13549745"/>
              <a:gd name="connsiteX24" fmla="*/ 23997030 w 25836998"/>
              <a:gd name="connsiteY24" fmla="*/ 277091 h 13549745"/>
              <a:gd name="connsiteX25" fmla="*/ 23664521 w 25836998"/>
              <a:gd name="connsiteY25" fmla="*/ 27709 h 13549745"/>
              <a:gd name="connsiteX26" fmla="*/ 23470557 w 25836998"/>
              <a:gd name="connsiteY26" fmla="*/ 0 h 13549745"/>
              <a:gd name="connsiteX27" fmla="*/ 21087575 w 25836998"/>
              <a:gd name="connsiteY27" fmla="*/ 27709 h 13549745"/>
              <a:gd name="connsiteX28" fmla="*/ 19037102 w 25836998"/>
              <a:gd name="connsiteY28" fmla="*/ 415636 h 13549745"/>
              <a:gd name="connsiteX29" fmla="*/ 18427502 w 25836998"/>
              <a:gd name="connsiteY29" fmla="*/ 443345 h 13549745"/>
              <a:gd name="connsiteX30" fmla="*/ 14326557 w 25836998"/>
              <a:gd name="connsiteY30" fmla="*/ 387927 h 13549745"/>
              <a:gd name="connsiteX31" fmla="*/ 13938630 w 25836998"/>
              <a:gd name="connsiteY31" fmla="*/ 304800 h 13549745"/>
              <a:gd name="connsiteX32" fmla="*/ 4434411 w 25836998"/>
              <a:gd name="connsiteY32" fmla="*/ 332509 h 13549745"/>
              <a:gd name="connsiteX33" fmla="*/ 4046484 w 25836998"/>
              <a:gd name="connsiteY33" fmla="*/ 415636 h 13549745"/>
              <a:gd name="connsiteX34" fmla="*/ 2605611 w 25836998"/>
              <a:gd name="connsiteY34" fmla="*/ 969818 h 13549745"/>
              <a:gd name="connsiteX35" fmla="*/ 1164739 w 25836998"/>
              <a:gd name="connsiteY35" fmla="*/ 1801091 h 13549745"/>
              <a:gd name="connsiteX36" fmla="*/ 388884 w 25836998"/>
              <a:gd name="connsiteY36" fmla="*/ 2576945 h 13549745"/>
              <a:gd name="connsiteX37" fmla="*/ 222630 w 25836998"/>
              <a:gd name="connsiteY37" fmla="*/ 7065818 h 13549745"/>
              <a:gd name="connsiteX38" fmla="*/ 749102 w 25836998"/>
              <a:gd name="connsiteY38" fmla="*/ 9864436 h 13549745"/>
              <a:gd name="connsiteX39" fmla="*/ 1552666 w 25836998"/>
              <a:gd name="connsiteY39" fmla="*/ 11388436 h 13549745"/>
              <a:gd name="connsiteX40" fmla="*/ 2300811 w 25836998"/>
              <a:gd name="connsiteY40" fmla="*/ 12579927 h 13549745"/>
              <a:gd name="connsiteX41" fmla="*/ 2577902 w 25836998"/>
              <a:gd name="connsiteY41" fmla="*/ 12912436 h 13549745"/>
              <a:gd name="connsiteX42" fmla="*/ 2661030 w 25836998"/>
              <a:gd name="connsiteY42" fmla="*/ 12995563 h 13549745"/>
              <a:gd name="connsiteX43" fmla="*/ 2965830 w 25836998"/>
              <a:gd name="connsiteY43" fmla="*/ 13106400 h 13549745"/>
              <a:gd name="connsiteX44" fmla="*/ 3852521 w 25836998"/>
              <a:gd name="connsiteY44" fmla="*/ 13438909 h 13549745"/>
              <a:gd name="connsiteX45" fmla="*/ 4074193 w 25836998"/>
              <a:gd name="connsiteY45" fmla="*/ 13466618 h 13549745"/>
              <a:gd name="connsiteX46" fmla="*/ 4212739 w 25836998"/>
              <a:gd name="connsiteY46" fmla="*/ 13494327 h 13549745"/>
              <a:gd name="connsiteX47" fmla="*/ 4323575 w 25836998"/>
              <a:gd name="connsiteY47" fmla="*/ 13522036 h 13549745"/>
              <a:gd name="connsiteX48" fmla="*/ 5210266 w 25836998"/>
              <a:gd name="connsiteY48" fmla="*/ 13549745 h 13549745"/>
              <a:gd name="connsiteX49" fmla="*/ 5819866 w 25836998"/>
              <a:gd name="connsiteY49" fmla="*/ 13466618 h 13549745"/>
              <a:gd name="connsiteX50" fmla="*/ 6069248 w 25836998"/>
              <a:gd name="connsiteY50" fmla="*/ 13411200 h 13549745"/>
              <a:gd name="connsiteX51" fmla="*/ 6651139 w 25836998"/>
              <a:gd name="connsiteY51" fmla="*/ 13383491 h 13549745"/>
              <a:gd name="connsiteX52" fmla="*/ 6651139 w 25836998"/>
              <a:gd name="connsiteY52" fmla="*/ 13244945 h 13549745"/>
              <a:gd name="connsiteX53" fmla="*/ 6512593 w 25836998"/>
              <a:gd name="connsiteY53" fmla="*/ 13411200 h 13549745"/>
              <a:gd name="connsiteX0" fmla="*/ 6512593 w 27757869"/>
              <a:gd name="connsiteY0" fmla="*/ 13411200 h 13549745"/>
              <a:gd name="connsiteX1" fmla="*/ 6512593 w 27757869"/>
              <a:gd name="connsiteY1" fmla="*/ 13411200 h 13549745"/>
              <a:gd name="connsiteX2" fmla="*/ 7094484 w 27757869"/>
              <a:gd name="connsiteY2" fmla="*/ 12749805 h 13549745"/>
              <a:gd name="connsiteX3" fmla="*/ 8923284 w 27757869"/>
              <a:gd name="connsiteY3" fmla="*/ 10980790 h 13549745"/>
              <a:gd name="connsiteX4" fmla="*/ 11500230 w 27757869"/>
              <a:gd name="connsiteY4" fmla="*/ 9207943 h 13549745"/>
              <a:gd name="connsiteX5" fmla="*/ 13910920 w 27757869"/>
              <a:gd name="connsiteY5" fmla="*/ 7928632 h 13549745"/>
              <a:gd name="connsiteX6" fmla="*/ 15739721 w 27757869"/>
              <a:gd name="connsiteY6" fmla="*/ 7176864 h 13549745"/>
              <a:gd name="connsiteX7" fmla="*/ 17984155 w 27757869"/>
              <a:gd name="connsiteY7" fmla="*/ 6583570 h 13549745"/>
              <a:gd name="connsiteX8" fmla="*/ 20256302 w 27757869"/>
              <a:gd name="connsiteY8" fmla="*/ 6117950 h 13549745"/>
              <a:gd name="connsiteX9" fmla="*/ 16820375 w 27757869"/>
              <a:gd name="connsiteY9" fmla="*/ 7370618 h 13549745"/>
              <a:gd name="connsiteX10" fmla="*/ 17513102 w 27757869"/>
              <a:gd name="connsiteY10" fmla="*/ 7121236 h 13549745"/>
              <a:gd name="connsiteX11" fmla="*/ 17984157 w 27757869"/>
              <a:gd name="connsiteY11" fmla="*/ 6982691 h 13549745"/>
              <a:gd name="connsiteX12" fmla="*/ 19923793 w 27757869"/>
              <a:gd name="connsiteY12" fmla="*/ 6594763 h 13549745"/>
              <a:gd name="connsiteX13" fmla="*/ 20616521 w 27757869"/>
              <a:gd name="connsiteY13" fmla="*/ 6456218 h 13549745"/>
              <a:gd name="connsiteX14" fmla="*/ 20921321 w 27757869"/>
              <a:gd name="connsiteY14" fmla="*/ 6400800 h 13549745"/>
              <a:gd name="connsiteX15" fmla="*/ 21198411 w 27757869"/>
              <a:gd name="connsiteY15" fmla="*/ 6345382 h 13549745"/>
              <a:gd name="connsiteX16" fmla="*/ 22556157 w 27757869"/>
              <a:gd name="connsiteY16" fmla="*/ 6234545 h 13549745"/>
              <a:gd name="connsiteX17" fmla="*/ 23110339 w 27757869"/>
              <a:gd name="connsiteY17" fmla="*/ 6151418 h 13549745"/>
              <a:gd name="connsiteX18" fmla="*/ 27654629 w 27757869"/>
              <a:gd name="connsiteY18" fmla="*/ 5755710 h 13549745"/>
              <a:gd name="connsiteX19" fmla="*/ 24939139 w 27757869"/>
              <a:gd name="connsiteY19" fmla="*/ 5985163 h 13549745"/>
              <a:gd name="connsiteX20" fmla="*/ 25382484 w 27757869"/>
              <a:gd name="connsiteY20" fmla="*/ 5874327 h 13549745"/>
              <a:gd name="connsiteX21" fmla="*/ 25770411 w 27757869"/>
              <a:gd name="connsiteY21" fmla="*/ 4350327 h 13549745"/>
              <a:gd name="connsiteX22" fmla="*/ 25825830 w 27757869"/>
              <a:gd name="connsiteY22" fmla="*/ 3685309 h 13549745"/>
              <a:gd name="connsiteX23" fmla="*/ 24578921 w 27757869"/>
              <a:gd name="connsiteY23" fmla="*/ 1163782 h 13549745"/>
              <a:gd name="connsiteX24" fmla="*/ 23997030 w 27757869"/>
              <a:gd name="connsiteY24" fmla="*/ 277091 h 13549745"/>
              <a:gd name="connsiteX25" fmla="*/ 23664521 w 27757869"/>
              <a:gd name="connsiteY25" fmla="*/ 27709 h 13549745"/>
              <a:gd name="connsiteX26" fmla="*/ 23470557 w 27757869"/>
              <a:gd name="connsiteY26" fmla="*/ 0 h 13549745"/>
              <a:gd name="connsiteX27" fmla="*/ 21087575 w 27757869"/>
              <a:gd name="connsiteY27" fmla="*/ 27709 h 13549745"/>
              <a:gd name="connsiteX28" fmla="*/ 19037102 w 27757869"/>
              <a:gd name="connsiteY28" fmla="*/ 415636 h 13549745"/>
              <a:gd name="connsiteX29" fmla="*/ 18427502 w 27757869"/>
              <a:gd name="connsiteY29" fmla="*/ 443345 h 13549745"/>
              <a:gd name="connsiteX30" fmla="*/ 14326557 w 27757869"/>
              <a:gd name="connsiteY30" fmla="*/ 387927 h 13549745"/>
              <a:gd name="connsiteX31" fmla="*/ 13938630 w 27757869"/>
              <a:gd name="connsiteY31" fmla="*/ 304800 h 13549745"/>
              <a:gd name="connsiteX32" fmla="*/ 4434411 w 27757869"/>
              <a:gd name="connsiteY32" fmla="*/ 332509 h 13549745"/>
              <a:gd name="connsiteX33" fmla="*/ 4046484 w 27757869"/>
              <a:gd name="connsiteY33" fmla="*/ 415636 h 13549745"/>
              <a:gd name="connsiteX34" fmla="*/ 2605611 w 27757869"/>
              <a:gd name="connsiteY34" fmla="*/ 969818 h 13549745"/>
              <a:gd name="connsiteX35" fmla="*/ 1164739 w 27757869"/>
              <a:gd name="connsiteY35" fmla="*/ 1801091 h 13549745"/>
              <a:gd name="connsiteX36" fmla="*/ 388884 w 27757869"/>
              <a:gd name="connsiteY36" fmla="*/ 2576945 h 13549745"/>
              <a:gd name="connsiteX37" fmla="*/ 222630 w 27757869"/>
              <a:gd name="connsiteY37" fmla="*/ 7065818 h 13549745"/>
              <a:gd name="connsiteX38" fmla="*/ 749102 w 27757869"/>
              <a:gd name="connsiteY38" fmla="*/ 9864436 h 13549745"/>
              <a:gd name="connsiteX39" fmla="*/ 1552666 w 27757869"/>
              <a:gd name="connsiteY39" fmla="*/ 11388436 h 13549745"/>
              <a:gd name="connsiteX40" fmla="*/ 2300811 w 27757869"/>
              <a:gd name="connsiteY40" fmla="*/ 12579927 h 13549745"/>
              <a:gd name="connsiteX41" fmla="*/ 2577902 w 27757869"/>
              <a:gd name="connsiteY41" fmla="*/ 12912436 h 13549745"/>
              <a:gd name="connsiteX42" fmla="*/ 2661030 w 27757869"/>
              <a:gd name="connsiteY42" fmla="*/ 12995563 h 13549745"/>
              <a:gd name="connsiteX43" fmla="*/ 2965830 w 27757869"/>
              <a:gd name="connsiteY43" fmla="*/ 13106400 h 13549745"/>
              <a:gd name="connsiteX44" fmla="*/ 3852521 w 27757869"/>
              <a:gd name="connsiteY44" fmla="*/ 13438909 h 13549745"/>
              <a:gd name="connsiteX45" fmla="*/ 4074193 w 27757869"/>
              <a:gd name="connsiteY45" fmla="*/ 13466618 h 13549745"/>
              <a:gd name="connsiteX46" fmla="*/ 4212739 w 27757869"/>
              <a:gd name="connsiteY46" fmla="*/ 13494327 h 13549745"/>
              <a:gd name="connsiteX47" fmla="*/ 4323575 w 27757869"/>
              <a:gd name="connsiteY47" fmla="*/ 13522036 h 13549745"/>
              <a:gd name="connsiteX48" fmla="*/ 5210266 w 27757869"/>
              <a:gd name="connsiteY48" fmla="*/ 13549745 h 13549745"/>
              <a:gd name="connsiteX49" fmla="*/ 5819866 w 27757869"/>
              <a:gd name="connsiteY49" fmla="*/ 13466618 h 13549745"/>
              <a:gd name="connsiteX50" fmla="*/ 6069248 w 27757869"/>
              <a:gd name="connsiteY50" fmla="*/ 13411200 h 13549745"/>
              <a:gd name="connsiteX51" fmla="*/ 6651139 w 27757869"/>
              <a:gd name="connsiteY51" fmla="*/ 13383491 h 13549745"/>
              <a:gd name="connsiteX52" fmla="*/ 6651139 w 27757869"/>
              <a:gd name="connsiteY52" fmla="*/ 13244945 h 13549745"/>
              <a:gd name="connsiteX53" fmla="*/ 6512593 w 27757869"/>
              <a:gd name="connsiteY53" fmla="*/ 13411200 h 13549745"/>
              <a:gd name="connsiteX0" fmla="*/ 6512593 w 27661653"/>
              <a:gd name="connsiteY0" fmla="*/ 13411200 h 13549745"/>
              <a:gd name="connsiteX1" fmla="*/ 6512593 w 27661653"/>
              <a:gd name="connsiteY1" fmla="*/ 13411200 h 13549745"/>
              <a:gd name="connsiteX2" fmla="*/ 7094484 w 27661653"/>
              <a:gd name="connsiteY2" fmla="*/ 12749805 h 13549745"/>
              <a:gd name="connsiteX3" fmla="*/ 8923284 w 27661653"/>
              <a:gd name="connsiteY3" fmla="*/ 10980790 h 13549745"/>
              <a:gd name="connsiteX4" fmla="*/ 11500230 w 27661653"/>
              <a:gd name="connsiteY4" fmla="*/ 9207943 h 13549745"/>
              <a:gd name="connsiteX5" fmla="*/ 13910920 w 27661653"/>
              <a:gd name="connsiteY5" fmla="*/ 7928632 h 13549745"/>
              <a:gd name="connsiteX6" fmla="*/ 15739721 w 27661653"/>
              <a:gd name="connsiteY6" fmla="*/ 7176864 h 13549745"/>
              <a:gd name="connsiteX7" fmla="*/ 17984155 w 27661653"/>
              <a:gd name="connsiteY7" fmla="*/ 6583570 h 13549745"/>
              <a:gd name="connsiteX8" fmla="*/ 20256302 w 27661653"/>
              <a:gd name="connsiteY8" fmla="*/ 6117950 h 13549745"/>
              <a:gd name="connsiteX9" fmla="*/ 16820375 w 27661653"/>
              <a:gd name="connsiteY9" fmla="*/ 7370618 h 13549745"/>
              <a:gd name="connsiteX10" fmla="*/ 17513102 w 27661653"/>
              <a:gd name="connsiteY10" fmla="*/ 7121236 h 13549745"/>
              <a:gd name="connsiteX11" fmla="*/ 17984157 w 27661653"/>
              <a:gd name="connsiteY11" fmla="*/ 6982691 h 13549745"/>
              <a:gd name="connsiteX12" fmla="*/ 19923793 w 27661653"/>
              <a:gd name="connsiteY12" fmla="*/ 6594763 h 13549745"/>
              <a:gd name="connsiteX13" fmla="*/ 20616521 w 27661653"/>
              <a:gd name="connsiteY13" fmla="*/ 6456218 h 13549745"/>
              <a:gd name="connsiteX14" fmla="*/ 20921321 w 27661653"/>
              <a:gd name="connsiteY14" fmla="*/ 6400800 h 13549745"/>
              <a:gd name="connsiteX15" fmla="*/ 21198411 w 27661653"/>
              <a:gd name="connsiteY15" fmla="*/ 6345382 h 13549745"/>
              <a:gd name="connsiteX16" fmla="*/ 22556157 w 27661653"/>
              <a:gd name="connsiteY16" fmla="*/ 6234545 h 13549745"/>
              <a:gd name="connsiteX17" fmla="*/ 25659576 w 27661653"/>
              <a:gd name="connsiteY17" fmla="*/ 4545779 h 13549745"/>
              <a:gd name="connsiteX18" fmla="*/ 27654629 w 27661653"/>
              <a:gd name="connsiteY18" fmla="*/ 5755710 h 13549745"/>
              <a:gd name="connsiteX19" fmla="*/ 24939139 w 27661653"/>
              <a:gd name="connsiteY19" fmla="*/ 5985163 h 13549745"/>
              <a:gd name="connsiteX20" fmla="*/ 25382484 w 27661653"/>
              <a:gd name="connsiteY20" fmla="*/ 5874327 h 13549745"/>
              <a:gd name="connsiteX21" fmla="*/ 25770411 w 27661653"/>
              <a:gd name="connsiteY21" fmla="*/ 4350327 h 13549745"/>
              <a:gd name="connsiteX22" fmla="*/ 25825830 w 27661653"/>
              <a:gd name="connsiteY22" fmla="*/ 3685309 h 13549745"/>
              <a:gd name="connsiteX23" fmla="*/ 24578921 w 27661653"/>
              <a:gd name="connsiteY23" fmla="*/ 1163782 h 13549745"/>
              <a:gd name="connsiteX24" fmla="*/ 23997030 w 27661653"/>
              <a:gd name="connsiteY24" fmla="*/ 277091 h 13549745"/>
              <a:gd name="connsiteX25" fmla="*/ 23664521 w 27661653"/>
              <a:gd name="connsiteY25" fmla="*/ 27709 h 13549745"/>
              <a:gd name="connsiteX26" fmla="*/ 23470557 w 27661653"/>
              <a:gd name="connsiteY26" fmla="*/ 0 h 13549745"/>
              <a:gd name="connsiteX27" fmla="*/ 21087575 w 27661653"/>
              <a:gd name="connsiteY27" fmla="*/ 27709 h 13549745"/>
              <a:gd name="connsiteX28" fmla="*/ 19037102 w 27661653"/>
              <a:gd name="connsiteY28" fmla="*/ 415636 h 13549745"/>
              <a:gd name="connsiteX29" fmla="*/ 18427502 w 27661653"/>
              <a:gd name="connsiteY29" fmla="*/ 443345 h 13549745"/>
              <a:gd name="connsiteX30" fmla="*/ 14326557 w 27661653"/>
              <a:gd name="connsiteY30" fmla="*/ 387927 h 13549745"/>
              <a:gd name="connsiteX31" fmla="*/ 13938630 w 27661653"/>
              <a:gd name="connsiteY31" fmla="*/ 304800 h 13549745"/>
              <a:gd name="connsiteX32" fmla="*/ 4434411 w 27661653"/>
              <a:gd name="connsiteY32" fmla="*/ 332509 h 13549745"/>
              <a:gd name="connsiteX33" fmla="*/ 4046484 w 27661653"/>
              <a:gd name="connsiteY33" fmla="*/ 415636 h 13549745"/>
              <a:gd name="connsiteX34" fmla="*/ 2605611 w 27661653"/>
              <a:gd name="connsiteY34" fmla="*/ 969818 h 13549745"/>
              <a:gd name="connsiteX35" fmla="*/ 1164739 w 27661653"/>
              <a:gd name="connsiteY35" fmla="*/ 1801091 h 13549745"/>
              <a:gd name="connsiteX36" fmla="*/ 388884 w 27661653"/>
              <a:gd name="connsiteY36" fmla="*/ 2576945 h 13549745"/>
              <a:gd name="connsiteX37" fmla="*/ 222630 w 27661653"/>
              <a:gd name="connsiteY37" fmla="*/ 7065818 h 13549745"/>
              <a:gd name="connsiteX38" fmla="*/ 749102 w 27661653"/>
              <a:gd name="connsiteY38" fmla="*/ 9864436 h 13549745"/>
              <a:gd name="connsiteX39" fmla="*/ 1552666 w 27661653"/>
              <a:gd name="connsiteY39" fmla="*/ 11388436 h 13549745"/>
              <a:gd name="connsiteX40" fmla="*/ 2300811 w 27661653"/>
              <a:gd name="connsiteY40" fmla="*/ 12579927 h 13549745"/>
              <a:gd name="connsiteX41" fmla="*/ 2577902 w 27661653"/>
              <a:gd name="connsiteY41" fmla="*/ 12912436 h 13549745"/>
              <a:gd name="connsiteX42" fmla="*/ 2661030 w 27661653"/>
              <a:gd name="connsiteY42" fmla="*/ 12995563 h 13549745"/>
              <a:gd name="connsiteX43" fmla="*/ 2965830 w 27661653"/>
              <a:gd name="connsiteY43" fmla="*/ 13106400 h 13549745"/>
              <a:gd name="connsiteX44" fmla="*/ 3852521 w 27661653"/>
              <a:gd name="connsiteY44" fmla="*/ 13438909 h 13549745"/>
              <a:gd name="connsiteX45" fmla="*/ 4074193 w 27661653"/>
              <a:gd name="connsiteY45" fmla="*/ 13466618 h 13549745"/>
              <a:gd name="connsiteX46" fmla="*/ 4212739 w 27661653"/>
              <a:gd name="connsiteY46" fmla="*/ 13494327 h 13549745"/>
              <a:gd name="connsiteX47" fmla="*/ 4323575 w 27661653"/>
              <a:gd name="connsiteY47" fmla="*/ 13522036 h 13549745"/>
              <a:gd name="connsiteX48" fmla="*/ 5210266 w 27661653"/>
              <a:gd name="connsiteY48" fmla="*/ 13549745 h 13549745"/>
              <a:gd name="connsiteX49" fmla="*/ 5819866 w 27661653"/>
              <a:gd name="connsiteY49" fmla="*/ 13466618 h 13549745"/>
              <a:gd name="connsiteX50" fmla="*/ 6069248 w 27661653"/>
              <a:gd name="connsiteY50" fmla="*/ 13411200 h 13549745"/>
              <a:gd name="connsiteX51" fmla="*/ 6651139 w 27661653"/>
              <a:gd name="connsiteY51" fmla="*/ 13383491 h 13549745"/>
              <a:gd name="connsiteX52" fmla="*/ 6651139 w 27661653"/>
              <a:gd name="connsiteY52" fmla="*/ 13244945 h 13549745"/>
              <a:gd name="connsiteX53" fmla="*/ 6512593 w 27661653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0616521 w 27661262"/>
              <a:gd name="connsiteY13" fmla="*/ 6456218 h 13549745"/>
              <a:gd name="connsiteX14" fmla="*/ 20921321 w 27661262"/>
              <a:gd name="connsiteY14" fmla="*/ 6400800 h 13549745"/>
              <a:gd name="connsiteX15" fmla="*/ 21198411 w 27661262"/>
              <a:gd name="connsiteY15" fmla="*/ 6345382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0616521 w 27661262"/>
              <a:gd name="connsiteY13" fmla="*/ 6456218 h 13549745"/>
              <a:gd name="connsiteX14" fmla="*/ 20921321 w 27661262"/>
              <a:gd name="connsiteY14" fmla="*/ 6400800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0616521 w 27661262"/>
              <a:gd name="connsiteY13" fmla="*/ 6456218 h 13549745"/>
              <a:gd name="connsiteX14" fmla="*/ 25659574 w 27661262"/>
              <a:gd name="connsiteY14" fmla="*/ 6426698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19923793 w 27661262"/>
              <a:gd name="connsiteY12" fmla="*/ 6594763 h 13549745"/>
              <a:gd name="connsiteX13" fmla="*/ 26407720 w 27661262"/>
              <a:gd name="connsiteY13" fmla="*/ 7155449 h 13549745"/>
              <a:gd name="connsiteX14" fmla="*/ 25659574 w 27661262"/>
              <a:gd name="connsiteY14" fmla="*/ 6426698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7661262"/>
              <a:gd name="connsiteY0" fmla="*/ 13411200 h 13549745"/>
              <a:gd name="connsiteX1" fmla="*/ 6512593 w 27661262"/>
              <a:gd name="connsiteY1" fmla="*/ 13411200 h 13549745"/>
              <a:gd name="connsiteX2" fmla="*/ 7094484 w 27661262"/>
              <a:gd name="connsiteY2" fmla="*/ 12749805 h 13549745"/>
              <a:gd name="connsiteX3" fmla="*/ 8923284 w 27661262"/>
              <a:gd name="connsiteY3" fmla="*/ 10980790 h 13549745"/>
              <a:gd name="connsiteX4" fmla="*/ 11500230 w 27661262"/>
              <a:gd name="connsiteY4" fmla="*/ 9207943 h 13549745"/>
              <a:gd name="connsiteX5" fmla="*/ 13910920 w 27661262"/>
              <a:gd name="connsiteY5" fmla="*/ 7928632 h 13549745"/>
              <a:gd name="connsiteX6" fmla="*/ 15739721 w 27661262"/>
              <a:gd name="connsiteY6" fmla="*/ 7176864 h 13549745"/>
              <a:gd name="connsiteX7" fmla="*/ 17984155 w 27661262"/>
              <a:gd name="connsiteY7" fmla="*/ 6583570 h 13549745"/>
              <a:gd name="connsiteX8" fmla="*/ 20256302 w 27661262"/>
              <a:gd name="connsiteY8" fmla="*/ 6117950 h 13549745"/>
              <a:gd name="connsiteX9" fmla="*/ 16820375 w 27661262"/>
              <a:gd name="connsiteY9" fmla="*/ 7370618 h 13549745"/>
              <a:gd name="connsiteX10" fmla="*/ 17513102 w 27661262"/>
              <a:gd name="connsiteY10" fmla="*/ 7121236 h 13549745"/>
              <a:gd name="connsiteX11" fmla="*/ 17984157 w 27661262"/>
              <a:gd name="connsiteY11" fmla="*/ 6982691 h 13549745"/>
              <a:gd name="connsiteX12" fmla="*/ 26878774 w 27661262"/>
              <a:gd name="connsiteY12" fmla="*/ 7993224 h 13549745"/>
              <a:gd name="connsiteX13" fmla="*/ 26407720 w 27661262"/>
              <a:gd name="connsiteY13" fmla="*/ 7155449 h 13549745"/>
              <a:gd name="connsiteX14" fmla="*/ 25659574 w 27661262"/>
              <a:gd name="connsiteY14" fmla="*/ 6426698 h 13549745"/>
              <a:gd name="connsiteX15" fmla="*/ 24246412 w 27661262"/>
              <a:gd name="connsiteY15" fmla="*/ 5050511 h 13549745"/>
              <a:gd name="connsiteX16" fmla="*/ 24218701 w 27661262"/>
              <a:gd name="connsiteY16" fmla="*/ 3489418 h 13549745"/>
              <a:gd name="connsiteX17" fmla="*/ 25659576 w 27661262"/>
              <a:gd name="connsiteY17" fmla="*/ 4545779 h 13549745"/>
              <a:gd name="connsiteX18" fmla="*/ 27654629 w 27661262"/>
              <a:gd name="connsiteY18" fmla="*/ 5755710 h 13549745"/>
              <a:gd name="connsiteX19" fmla="*/ 24939139 w 27661262"/>
              <a:gd name="connsiteY19" fmla="*/ 5985163 h 13549745"/>
              <a:gd name="connsiteX20" fmla="*/ 25382484 w 27661262"/>
              <a:gd name="connsiteY20" fmla="*/ 5874327 h 13549745"/>
              <a:gd name="connsiteX21" fmla="*/ 25770411 w 27661262"/>
              <a:gd name="connsiteY21" fmla="*/ 4350327 h 13549745"/>
              <a:gd name="connsiteX22" fmla="*/ 25825830 w 27661262"/>
              <a:gd name="connsiteY22" fmla="*/ 3685309 h 13549745"/>
              <a:gd name="connsiteX23" fmla="*/ 24578921 w 27661262"/>
              <a:gd name="connsiteY23" fmla="*/ 1163782 h 13549745"/>
              <a:gd name="connsiteX24" fmla="*/ 23997030 w 27661262"/>
              <a:gd name="connsiteY24" fmla="*/ 277091 h 13549745"/>
              <a:gd name="connsiteX25" fmla="*/ 23664521 w 27661262"/>
              <a:gd name="connsiteY25" fmla="*/ 27709 h 13549745"/>
              <a:gd name="connsiteX26" fmla="*/ 23470557 w 27661262"/>
              <a:gd name="connsiteY26" fmla="*/ 0 h 13549745"/>
              <a:gd name="connsiteX27" fmla="*/ 21087575 w 27661262"/>
              <a:gd name="connsiteY27" fmla="*/ 27709 h 13549745"/>
              <a:gd name="connsiteX28" fmla="*/ 19037102 w 27661262"/>
              <a:gd name="connsiteY28" fmla="*/ 415636 h 13549745"/>
              <a:gd name="connsiteX29" fmla="*/ 18427502 w 27661262"/>
              <a:gd name="connsiteY29" fmla="*/ 443345 h 13549745"/>
              <a:gd name="connsiteX30" fmla="*/ 14326557 w 27661262"/>
              <a:gd name="connsiteY30" fmla="*/ 387927 h 13549745"/>
              <a:gd name="connsiteX31" fmla="*/ 13938630 w 27661262"/>
              <a:gd name="connsiteY31" fmla="*/ 304800 h 13549745"/>
              <a:gd name="connsiteX32" fmla="*/ 4434411 w 27661262"/>
              <a:gd name="connsiteY32" fmla="*/ 332509 h 13549745"/>
              <a:gd name="connsiteX33" fmla="*/ 4046484 w 27661262"/>
              <a:gd name="connsiteY33" fmla="*/ 415636 h 13549745"/>
              <a:gd name="connsiteX34" fmla="*/ 2605611 w 27661262"/>
              <a:gd name="connsiteY34" fmla="*/ 969818 h 13549745"/>
              <a:gd name="connsiteX35" fmla="*/ 1164739 w 27661262"/>
              <a:gd name="connsiteY35" fmla="*/ 1801091 h 13549745"/>
              <a:gd name="connsiteX36" fmla="*/ 388884 w 27661262"/>
              <a:gd name="connsiteY36" fmla="*/ 2576945 h 13549745"/>
              <a:gd name="connsiteX37" fmla="*/ 222630 w 27661262"/>
              <a:gd name="connsiteY37" fmla="*/ 7065818 h 13549745"/>
              <a:gd name="connsiteX38" fmla="*/ 749102 w 27661262"/>
              <a:gd name="connsiteY38" fmla="*/ 9864436 h 13549745"/>
              <a:gd name="connsiteX39" fmla="*/ 1552666 w 27661262"/>
              <a:gd name="connsiteY39" fmla="*/ 11388436 h 13549745"/>
              <a:gd name="connsiteX40" fmla="*/ 2300811 w 27661262"/>
              <a:gd name="connsiteY40" fmla="*/ 12579927 h 13549745"/>
              <a:gd name="connsiteX41" fmla="*/ 2577902 w 27661262"/>
              <a:gd name="connsiteY41" fmla="*/ 12912436 h 13549745"/>
              <a:gd name="connsiteX42" fmla="*/ 2661030 w 27661262"/>
              <a:gd name="connsiteY42" fmla="*/ 12995563 h 13549745"/>
              <a:gd name="connsiteX43" fmla="*/ 2965830 w 27661262"/>
              <a:gd name="connsiteY43" fmla="*/ 13106400 h 13549745"/>
              <a:gd name="connsiteX44" fmla="*/ 3852521 w 27661262"/>
              <a:gd name="connsiteY44" fmla="*/ 13438909 h 13549745"/>
              <a:gd name="connsiteX45" fmla="*/ 4074193 w 27661262"/>
              <a:gd name="connsiteY45" fmla="*/ 13466618 h 13549745"/>
              <a:gd name="connsiteX46" fmla="*/ 4212739 w 27661262"/>
              <a:gd name="connsiteY46" fmla="*/ 13494327 h 13549745"/>
              <a:gd name="connsiteX47" fmla="*/ 4323575 w 27661262"/>
              <a:gd name="connsiteY47" fmla="*/ 13522036 h 13549745"/>
              <a:gd name="connsiteX48" fmla="*/ 5210266 w 27661262"/>
              <a:gd name="connsiteY48" fmla="*/ 13549745 h 13549745"/>
              <a:gd name="connsiteX49" fmla="*/ 5819866 w 27661262"/>
              <a:gd name="connsiteY49" fmla="*/ 13466618 h 13549745"/>
              <a:gd name="connsiteX50" fmla="*/ 6069248 w 27661262"/>
              <a:gd name="connsiteY50" fmla="*/ 13411200 h 13549745"/>
              <a:gd name="connsiteX51" fmla="*/ 6651139 w 27661262"/>
              <a:gd name="connsiteY51" fmla="*/ 13383491 h 13549745"/>
              <a:gd name="connsiteX52" fmla="*/ 6651139 w 27661262"/>
              <a:gd name="connsiteY52" fmla="*/ 13244945 h 13549745"/>
              <a:gd name="connsiteX53" fmla="*/ 6512593 w 27661262"/>
              <a:gd name="connsiteY53" fmla="*/ 13411200 h 13549745"/>
              <a:gd name="connsiteX0" fmla="*/ 6512593 w 28839456"/>
              <a:gd name="connsiteY0" fmla="*/ 13411200 h 13549745"/>
              <a:gd name="connsiteX1" fmla="*/ 6512593 w 28839456"/>
              <a:gd name="connsiteY1" fmla="*/ 13411200 h 13549745"/>
              <a:gd name="connsiteX2" fmla="*/ 7094484 w 28839456"/>
              <a:gd name="connsiteY2" fmla="*/ 12749805 h 13549745"/>
              <a:gd name="connsiteX3" fmla="*/ 8923284 w 28839456"/>
              <a:gd name="connsiteY3" fmla="*/ 10980790 h 13549745"/>
              <a:gd name="connsiteX4" fmla="*/ 11500230 w 28839456"/>
              <a:gd name="connsiteY4" fmla="*/ 9207943 h 13549745"/>
              <a:gd name="connsiteX5" fmla="*/ 13910920 w 28839456"/>
              <a:gd name="connsiteY5" fmla="*/ 7928632 h 13549745"/>
              <a:gd name="connsiteX6" fmla="*/ 15739721 w 28839456"/>
              <a:gd name="connsiteY6" fmla="*/ 7176864 h 13549745"/>
              <a:gd name="connsiteX7" fmla="*/ 17984155 w 28839456"/>
              <a:gd name="connsiteY7" fmla="*/ 6583570 h 13549745"/>
              <a:gd name="connsiteX8" fmla="*/ 20256302 w 28839456"/>
              <a:gd name="connsiteY8" fmla="*/ 6117950 h 13549745"/>
              <a:gd name="connsiteX9" fmla="*/ 16820375 w 28839456"/>
              <a:gd name="connsiteY9" fmla="*/ 7370618 h 13549745"/>
              <a:gd name="connsiteX10" fmla="*/ 17513102 w 28839456"/>
              <a:gd name="connsiteY10" fmla="*/ 7121236 h 13549745"/>
              <a:gd name="connsiteX11" fmla="*/ 28430483 w 28839456"/>
              <a:gd name="connsiteY11" fmla="*/ 8640126 h 13549745"/>
              <a:gd name="connsiteX12" fmla="*/ 26878774 w 28839456"/>
              <a:gd name="connsiteY12" fmla="*/ 7993224 h 13549745"/>
              <a:gd name="connsiteX13" fmla="*/ 26407720 w 28839456"/>
              <a:gd name="connsiteY13" fmla="*/ 7155449 h 13549745"/>
              <a:gd name="connsiteX14" fmla="*/ 25659574 w 28839456"/>
              <a:gd name="connsiteY14" fmla="*/ 6426698 h 13549745"/>
              <a:gd name="connsiteX15" fmla="*/ 24246412 w 28839456"/>
              <a:gd name="connsiteY15" fmla="*/ 5050511 h 13549745"/>
              <a:gd name="connsiteX16" fmla="*/ 24218701 w 28839456"/>
              <a:gd name="connsiteY16" fmla="*/ 3489418 h 13549745"/>
              <a:gd name="connsiteX17" fmla="*/ 25659576 w 28839456"/>
              <a:gd name="connsiteY17" fmla="*/ 4545779 h 13549745"/>
              <a:gd name="connsiteX18" fmla="*/ 27654629 w 28839456"/>
              <a:gd name="connsiteY18" fmla="*/ 5755710 h 13549745"/>
              <a:gd name="connsiteX19" fmla="*/ 24939139 w 28839456"/>
              <a:gd name="connsiteY19" fmla="*/ 5985163 h 13549745"/>
              <a:gd name="connsiteX20" fmla="*/ 25382484 w 28839456"/>
              <a:gd name="connsiteY20" fmla="*/ 5874327 h 13549745"/>
              <a:gd name="connsiteX21" fmla="*/ 25770411 w 28839456"/>
              <a:gd name="connsiteY21" fmla="*/ 4350327 h 13549745"/>
              <a:gd name="connsiteX22" fmla="*/ 25825830 w 28839456"/>
              <a:gd name="connsiteY22" fmla="*/ 3685309 h 13549745"/>
              <a:gd name="connsiteX23" fmla="*/ 24578921 w 28839456"/>
              <a:gd name="connsiteY23" fmla="*/ 1163782 h 13549745"/>
              <a:gd name="connsiteX24" fmla="*/ 23997030 w 28839456"/>
              <a:gd name="connsiteY24" fmla="*/ 277091 h 13549745"/>
              <a:gd name="connsiteX25" fmla="*/ 23664521 w 28839456"/>
              <a:gd name="connsiteY25" fmla="*/ 27709 h 13549745"/>
              <a:gd name="connsiteX26" fmla="*/ 23470557 w 28839456"/>
              <a:gd name="connsiteY26" fmla="*/ 0 h 13549745"/>
              <a:gd name="connsiteX27" fmla="*/ 21087575 w 28839456"/>
              <a:gd name="connsiteY27" fmla="*/ 27709 h 13549745"/>
              <a:gd name="connsiteX28" fmla="*/ 19037102 w 28839456"/>
              <a:gd name="connsiteY28" fmla="*/ 415636 h 13549745"/>
              <a:gd name="connsiteX29" fmla="*/ 18427502 w 28839456"/>
              <a:gd name="connsiteY29" fmla="*/ 443345 h 13549745"/>
              <a:gd name="connsiteX30" fmla="*/ 14326557 w 28839456"/>
              <a:gd name="connsiteY30" fmla="*/ 387927 h 13549745"/>
              <a:gd name="connsiteX31" fmla="*/ 13938630 w 28839456"/>
              <a:gd name="connsiteY31" fmla="*/ 304800 h 13549745"/>
              <a:gd name="connsiteX32" fmla="*/ 4434411 w 28839456"/>
              <a:gd name="connsiteY32" fmla="*/ 332509 h 13549745"/>
              <a:gd name="connsiteX33" fmla="*/ 4046484 w 28839456"/>
              <a:gd name="connsiteY33" fmla="*/ 415636 h 13549745"/>
              <a:gd name="connsiteX34" fmla="*/ 2605611 w 28839456"/>
              <a:gd name="connsiteY34" fmla="*/ 969818 h 13549745"/>
              <a:gd name="connsiteX35" fmla="*/ 1164739 w 28839456"/>
              <a:gd name="connsiteY35" fmla="*/ 1801091 h 13549745"/>
              <a:gd name="connsiteX36" fmla="*/ 388884 w 28839456"/>
              <a:gd name="connsiteY36" fmla="*/ 2576945 h 13549745"/>
              <a:gd name="connsiteX37" fmla="*/ 222630 w 28839456"/>
              <a:gd name="connsiteY37" fmla="*/ 7065818 h 13549745"/>
              <a:gd name="connsiteX38" fmla="*/ 749102 w 28839456"/>
              <a:gd name="connsiteY38" fmla="*/ 9864436 h 13549745"/>
              <a:gd name="connsiteX39" fmla="*/ 1552666 w 28839456"/>
              <a:gd name="connsiteY39" fmla="*/ 11388436 h 13549745"/>
              <a:gd name="connsiteX40" fmla="*/ 2300811 w 28839456"/>
              <a:gd name="connsiteY40" fmla="*/ 12579927 h 13549745"/>
              <a:gd name="connsiteX41" fmla="*/ 2577902 w 28839456"/>
              <a:gd name="connsiteY41" fmla="*/ 12912436 h 13549745"/>
              <a:gd name="connsiteX42" fmla="*/ 2661030 w 28839456"/>
              <a:gd name="connsiteY42" fmla="*/ 12995563 h 13549745"/>
              <a:gd name="connsiteX43" fmla="*/ 2965830 w 28839456"/>
              <a:gd name="connsiteY43" fmla="*/ 13106400 h 13549745"/>
              <a:gd name="connsiteX44" fmla="*/ 3852521 w 28839456"/>
              <a:gd name="connsiteY44" fmla="*/ 13438909 h 13549745"/>
              <a:gd name="connsiteX45" fmla="*/ 4074193 w 28839456"/>
              <a:gd name="connsiteY45" fmla="*/ 13466618 h 13549745"/>
              <a:gd name="connsiteX46" fmla="*/ 4212739 w 28839456"/>
              <a:gd name="connsiteY46" fmla="*/ 13494327 h 13549745"/>
              <a:gd name="connsiteX47" fmla="*/ 4323575 w 28839456"/>
              <a:gd name="connsiteY47" fmla="*/ 13522036 h 13549745"/>
              <a:gd name="connsiteX48" fmla="*/ 5210266 w 28839456"/>
              <a:gd name="connsiteY48" fmla="*/ 13549745 h 13549745"/>
              <a:gd name="connsiteX49" fmla="*/ 5819866 w 28839456"/>
              <a:gd name="connsiteY49" fmla="*/ 13466618 h 13549745"/>
              <a:gd name="connsiteX50" fmla="*/ 6069248 w 28839456"/>
              <a:gd name="connsiteY50" fmla="*/ 13411200 h 13549745"/>
              <a:gd name="connsiteX51" fmla="*/ 6651139 w 28839456"/>
              <a:gd name="connsiteY51" fmla="*/ 13383491 h 13549745"/>
              <a:gd name="connsiteX52" fmla="*/ 6651139 w 28839456"/>
              <a:gd name="connsiteY52" fmla="*/ 13244945 h 13549745"/>
              <a:gd name="connsiteX53" fmla="*/ 6512593 w 28839456"/>
              <a:gd name="connsiteY53" fmla="*/ 13411200 h 13549745"/>
              <a:gd name="connsiteX0" fmla="*/ 6512593 w 29088035"/>
              <a:gd name="connsiteY0" fmla="*/ 13411200 h 13549745"/>
              <a:gd name="connsiteX1" fmla="*/ 6512593 w 29088035"/>
              <a:gd name="connsiteY1" fmla="*/ 13411200 h 13549745"/>
              <a:gd name="connsiteX2" fmla="*/ 7094484 w 29088035"/>
              <a:gd name="connsiteY2" fmla="*/ 12749805 h 13549745"/>
              <a:gd name="connsiteX3" fmla="*/ 8923284 w 29088035"/>
              <a:gd name="connsiteY3" fmla="*/ 10980790 h 13549745"/>
              <a:gd name="connsiteX4" fmla="*/ 11500230 w 29088035"/>
              <a:gd name="connsiteY4" fmla="*/ 9207943 h 13549745"/>
              <a:gd name="connsiteX5" fmla="*/ 13910920 w 29088035"/>
              <a:gd name="connsiteY5" fmla="*/ 7928632 h 13549745"/>
              <a:gd name="connsiteX6" fmla="*/ 15739721 w 29088035"/>
              <a:gd name="connsiteY6" fmla="*/ 7176864 h 13549745"/>
              <a:gd name="connsiteX7" fmla="*/ 17984155 w 29088035"/>
              <a:gd name="connsiteY7" fmla="*/ 6583570 h 13549745"/>
              <a:gd name="connsiteX8" fmla="*/ 20256302 w 29088035"/>
              <a:gd name="connsiteY8" fmla="*/ 6117950 h 13549745"/>
              <a:gd name="connsiteX9" fmla="*/ 29067795 w 29088035"/>
              <a:gd name="connsiteY9" fmla="*/ 7474208 h 13549745"/>
              <a:gd name="connsiteX10" fmla="*/ 17513102 w 29088035"/>
              <a:gd name="connsiteY10" fmla="*/ 7121236 h 13549745"/>
              <a:gd name="connsiteX11" fmla="*/ 28430483 w 29088035"/>
              <a:gd name="connsiteY11" fmla="*/ 8640126 h 13549745"/>
              <a:gd name="connsiteX12" fmla="*/ 26878774 w 29088035"/>
              <a:gd name="connsiteY12" fmla="*/ 7993224 h 13549745"/>
              <a:gd name="connsiteX13" fmla="*/ 26407720 w 29088035"/>
              <a:gd name="connsiteY13" fmla="*/ 7155449 h 13549745"/>
              <a:gd name="connsiteX14" fmla="*/ 25659574 w 29088035"/>
              <a:gd name="connsiteY14" fmla="*/ 6426698 h 13549745"/>
              <a:gd name="connsiteX15" fmla="*/ 24246412 w 29088035"/>
              <a:gd name="connsiteY15" fmla="*/ 5050511 h 13549745"/>
              <a:gd name="connsiteX16" fmla="*/ 24218701 w 29088035"/>
              <a:gd name="connsiteY16" fmla="*/ 3489418 h 13549745"/>
              <a:gd name="connsiteX17" fmla="*/ 25659576 w 29088035"/>
              <a:gd name="connsiteY17" fmla="*/ 4545779 h 13549745"/>
              <a:gd name="connsiteX18" fmla="*/ 27654629 w 29088035"/>
              <a:gd name="connsiteY18" fmla="*/ 5755710 h 13549745"/>
              <a:gd name="connsiteX19" fmla="*/ 24939139 w 29088035"/>
              <a:gd name="connsiteY19" fmla="*/ 5985163 h 13549745"/>
              <a:gd name="connsiteX20" fmla="*/ 25382484 w 29088035"/>
              <a:gd name="connsiteY20" fmla="*/ 5874327 h 13549745"/>
              <a:gd name="connsiteX21" fmla="*/ 25770411 w 29088035"/>
              <a:gd name="connsiteY21" fmla="*/ 4350327 h 13549745"/>
              <a:gd name="connsiteX22" fmla="*/ 25825830 w 29088035"/>
              <a:gd name="connsiteY22" fmla="*/ 3685309 h 13549745"/>
              <a:gd name="connsiteX23" fmla="*/ 24578921 w 29088035"/>
              <a:gd name="connsiteY23" fmla="*/ 1163782 h 13549745"/>
              <a:gd name="connsiteX24" fmla="*/ 23997030 w 29088035"/>
              <a:gd name="connsiteY24" fmla="*/ 277091 h 13549745"/>
              <a:gd name="connsiteX25" fmla="*/ 23664521 w 29088035"/>
              <a:gd name="connsiteY25" fmla="*/ 27709 h 13549745"/>
              <a:gd name="connsiteX26" fmla="*/ 23470557 w 29088035"/>
              <a:gd name="connsiteY26" fmla="*/ 0 h 13549745"/>
              <a:gd name="connsiteX27" fmla="*/ 21087575 w 29088035"/>
              <a:gd name="connsiteY27" fmla="*/ 27709 h 13549745"/>
              <a:gd name="connsiteX28" fmla="*/ 19037102 w 29088035"/>
              <a:gd name="connsiteY28" fmla="*/ 415636 h 13549745"/>
              <a:gd name="connsiteX29" fmla="*/ 18427502 w 29088035"/>
              <a:gd name="connsiteY29" fmla="*/ 443345 h 13549745"/>
              <a:gd name="connsiteX30" fmla="*/ 14326557 w 29088035"/>
              <a:gd name="connsiteY30" fmla="*/ 387927 h 13549745"/>
              <a:gd name="connsiteX31" fmla="*/ 13938630 w 29088035"/>
              <a:gd name="connsiteY31" fmla="*/ 304800 h 13549745"/>
              <a:gd name="connsiteX32" fmla="*/ 4434411 w 29088035"/>
              <a:gd name="connsiteY32" fmla="*/ 332509 h 13549745"/>
              <a:gd name="connsiteX33" fmla="*/ 4046484 w 29088035"/>
              <a:gd name="connsiteY33" fmla="*/ 415636 h 13549745"/>
              <a:gd name="connsiteX34" fmla="*/ 2605611 w 29088035"/>
              <a:gd name="connsiteY34" fmla="*/ 969818 h 13549745"/>
              <a:gd name="connsiteX35" fmla="*/ 1164739 w 29088035"/>
              <a:gd name="connsiteY35" fmla="*/ 1801091 h 13549745"/>
              <a:gd name="connsiteX36" fmla="*/ 388884 w 29088035"/>
              <a:gd name="connsiteY36" fmla="*/ 2576945 h 13549745"/>
              <a:gd name="connsiteX37" fmla="*/ 222630 w 29088035"/>
              <a:gd name="connsiteY37" fmla="*/ 7065818 h 13549745"/>
              <a:gd name="connsiteX38" fmla="*/ 749102 w 29088035"/>
              <a:gd name="connsiteY38" fmla="*/ 9864436 h 13549745"/>
              <a:gd name="connsiteX39" fmla="*/ 1552666 w 29088035"/>
              <a:gd name="connsiteY39" fmla="*/ 11388436 h 13549745"/>
              <a:gd name="connsiteX40" fmla="*/ 2300811 w 29088035"/>
              <a:gd name="connsiteY40" fmla="*/ 12579927 h 13549745"/>
              <a:gd name="connsiteX41" fmla="*/ 2577902 w 29088035"/>
              <a:gd name="connsiteY41" fmla="*/ 12912436 h 13549745"/>
              <a:gd name="connsiteX42" fmla="*/ 2661030 w 29088035"/>
              <a:gd name="connsiteY42" fmla="*/ 12995563 h 13549745"/>
              <a:gd name="connsiteX43" fmla="*/ 2965830 w 29088035"/>
              <a:gd name="connsiteY43" fmla="*/ 13106400 h 13549745"/>
              <a:gd name="connsiteX44" fmla="*/ 3852521 w 29088035"/>
              <a:gd name="connsiteY44" fmla="*/ 13438909 h 13549745"/>
              <a:gd name="connsiteX45" fmla="*/ 4074193 w 29088035"/>
              <a:gd name="connsiteY45" fmla="*/ 13466618 h 13549745"/>
              <a:gd name="connsiteX46" fmla="*/ 4212739 w 29088035"/>
              <a:gd name="connsiteY46" fmla="*/ 13494327 h 13549745"/>
              <a:gd name="connsiteX47" fmla="*/ 4323575 w 29088035"/>
              <a:gd name="connsiteY47" fmla="*/ 13522036 h 13549745"/>
              <a:gd name="connsiteX48" fmla="*/ 5210266 w 29088035"/>
              <a:gd name="connsiteY48" fmla="*/ 13549745 h 13549745"/>
              <a:gd name="connsiteX49" fmla="*/ 5819866 w 29088035"/>
              <a:gd name="connsiteY49" fmla="*/ 13466618 h 13549745"/>
              <a:gd name="connsiteX50" fmla="*/ 6069248 w 29088035"/>
              <a:gd name="connsiteY50" fmla="*/ 13411200 h 13549745"/>
              <a:gd name="connsiteX51" fmla="*/ 6651139 w 29088035"/>
              <a:gd name="connsiteY51" fmla="*/ 13383491 h 13549745"/>
              <a:gd name="connsiteX52" fmla="*/ 6651139 w 29088035"/>
              <a:gd name="connsiteY52" fmla="*/ 13244945 h 13549745"/>
              <a:gd name="connsiteX53" fmla="*/ 6512593 w 29088035"/>
              <a:gd name="connsiteY53" fmla="*/ 13411200 h 13549745"/>
              <a:gd name="connsiteX0" fmla="*/ 6512593 w 29160397"/>
              <a:gd name="connsiteY0" fmla="*/ 13411200 h 13549745"/>
              <a:gd name="connsiteX1" fmla="*/ 6512593 w 29160397"/>
              <a:gd name="connsiteY1" fmla="*/ 13411200 h 13549745"/>
              <a:gd name="connsiteX2" fmla="*/ 7094484 w 29160397"/>
              <a:gd name="connsiteY2" fmla="*/ 12749805 h 13549745"/>
              <a:gd name="connsiteX3" fmla="*/ 8923284 w 29160397"/>
              <a:gd name="connsiteY3" fmla="*/ 10980790 h 13549745"/>
              <a:gd name="connsiteX4" fmla="*/ 11500230 w 29160397"/>
              <a:gd name="connsiteY4" fmla="*/ 9207943 h 13549745"/>
              <a:gd name="connsiteX5" fmla="*/ 13910920 w 29160397"/>
              <a:gd name="connsiteY5" fmla="*/ 7928632 h 13549745"/>
              <a:gd name="connsiteX6" fmla="*/ 15739721 w 29160397"/>
              <a:gd name="connsiteY6" fmla="*/ 7176864 h 13549745"/>
              <a:gd name="connsiteX7" fmla="*/ 17984155 w 29160397"/>
              <a:gd name="connsiteY7" fmla="*/ 6583570 h 13549745"/>
              <a:gd name="connsiteX8" fmla="*/ 20256302 w 29160397"/>
              <a:gd name="connsiteY8" fmla="*/ 6117950 h 13549745"/>
              <a:gd name="connsiteX9" fmla="*/ 29067795 w 29160397"/>
              <a:gd name="connsiteY9" fmla="*/ 7474208 h 13549745"/>
              <a:gd name="connsiteX10" fmla="*/ 25077684 w 29160397"/>
              <a:gd name="connsiteY10" fmla="*/ 8804568 h 13549745"/>
              <a:gd name="connsiteX11" fmla="*/ 28430483 w 29160397"/>
              <a:gd name="connsiteY11" fmla="*/ 8640126 h 13549745"/>
              <a:gd name="connsiteX12" fmla="*/ 26878774 w 29160397"/>
              <a:gd name="connsiteY12" fmla="*/ 7993224 h 13549745"/>
              <a:gd name="connsiteX13" fmla="*/ 26407720 w 29160397"/>
              <a:gd name="connsiteY13" fmla="*/ 7155449 h 13549745"/>
              <a:gd name="connsiteX14" fmla="*/ 25659574 w 29160397"/>
              <a:gd name="connsiteY14" fmla="*/ 6426698 h 13549745"/>
              <a:gd name="connsiteX15" fmla="*/ 24246412 w 29160397"/>
              <a:gd name="connsiteY15" fmla="*/ 5050511 h 13549745"/>
              <a:gd name="connsiteX16" fmla="*/ 24218701 w 29160397"/>
              <a:gd name="connsiteY16" fmla="*/ 3489418 h 13549745"/>
              <a:gd name="connsiteX17" fmla="*/ 25659576 w 29160397"/>
              <a:gd name="connsiteY17" fmla="*/ 4545779 h 13549745"/>
              <a:gd name="connsiteX18" fmla="*/ 27654629 w 29160397"/>
              <a:gd name="connsiteY18" fmla="*/ 5755710 h 13549745"/>
              <a:gd name="connsiteX19" fmla="*/ 24939139 w 29160397"/>
              <a:gd name="connsiteY19" fmla="*/ 5985163 h 13549745"/>
              <a:gd name="connsiteX20" fmla="*/ 25382484 w 29160397"/>
              <a:gd name="connsiteY20" fmla="*/ 5874327 h 13549745"/>
              <a:gd name="connsiteX21" fmla="*/ 25770411 w 29160397"/>
              <a:gd name="connsiteY21" fmla="*/ 4350327 h 13549745"/>
              <a:gd name="connsiteX22" fmla="*/ 25825830 w 29160397"/>
              <a:gd name="connsiteY22" fmla="*/ 3685309 h 13549745"/>
              <a:gd name="connsiteX23" fmla="*/ 24578921 w 29160397"/>
              <a:gd name="connsiteY23" fmla="*/ 1163782 h 13549745"/>
              <a:gd name="connsiteX24" fmla="*/ 23997030 w 29160397"/>
              <a:gd name="connsiteY24" fmla="*/ 277091 h 13549745"/>
              <a:gd name="connsiteX25" fmla="*/ 23664521 w 29160397"/>
              <a:gd name="connsiteY25" fmla="*/ 27709 h 13549745"/>
              <a:gd name="connsiteX26" fmla="*/ 23470557 w 29160397"/>
              <a:gd name="connsiteY26" fmla="*/ 0 h 13549745"/>
              <a:gd name="connsiteX27" fmla="*/ 21087575 w 29160397"/>
              <a:gd name="connsiteY27" fmla="*/ 27709 h 13549745"/>
              <a:gd name="connsiteX28" fmla="*/ 19037102 w 29160397"/>
              <a:gd name="connsiteY28" fmla="*/ 415636 h 13549745"/>
              <a:gd name="connsiteX29" fmla="*/ 18427502 w 29160397"/>
              <a:gd name="connsiteY29" fmla="*/ 443345 h 13549745"/>
              <a:gd name="connsiteX30" fmla="*/ 14326557 w 29160397"/>
              <a:gd name="connsiteY30" fmla="*/ 387927 h 13549745"/>
              <a:gd name="connsiteX31" fmla="*/ 13938630 w 29160397"/>
              <a:gd name="connsiteY31" fmla="*/ 304800 h 13549745"/>
              <a:gd name="connsiteX32" fmla="*/ 4434411 w 29160397"/>
              <a:gd name="connsiteY32" fmla="*/ 332509 h 13549745"/>
              <a:gd name="connsiteX33" fmla="*/ 4046484 w 29160397"/>
              <a:gd name="connsiteY33" fmla="*/ 415636 h 13549745"/>
              <a:gd name="connsiteX34" fmla="*/ 2605611 w 29160397"/>
              <a:gd name="connsiteY34" fmla="*/ 969818 h 13549745"/>
              <a:gd name="connsiteX35" fmla="*/ 1164739 w 29160397"/>
              <a:gd name="connsiteY35" fmla="*/ 1801091 h 13549745"/>
              <a:gd name="connsiteX36" fmla="*/ 388884 w 29160397"/>
              <a:gd name="connsiteY36" fmla="*/ 2576945 h 13549745"/>
              <a:gd name="connsiteX37" fmla="*/ 222630 w 29160397"/>
              <a:gd name="connsiteY37" fmla="*/ 7065818 h 13549745"/>
              <a:gd name="connsiteX38" fmla="*/ 749102 w 29160397"/>
              <a:gd name="connsiteY38" fmla="*/ 9864436 h 13549745"/>
              <a:gd name="connsiteX39" fmla="*/ 1552666 w 29160397"/>
              <a:gd name="connsiteY39" fmla="*/ 11388436 h 13549745"/>
              <a:gd name="connsiteX40" fmla="*/ 2300811 w 29160397"/>
              <a:gd name="connsiteY40" fmla="*/ 12579927 h 13549745"/>
              <a:gd name="connsiteX41" fmla="*/ 2577902 w 29160397"/>
              <a:gd name="connsiteY41" fmla="*/ 12912436 h 13549745"/>
              <a:gd name="connsiteX42" fmla="*/ 2661030 w 29160397"/>
              <a:gd name="connsiteY42" fmla="*/ 12995563 h 13549745"/>
              <a:gd name="connsiteX43" fmla="*/ 2965830 w 29160397"/>
              <a:gd name="connsiteY43" fmla="*/ 13106400 h 13549745"/>
              <a:gd name="connsiteX44" fmla="*/ 3852521 w 29160397"/>
              <a:gd name="connsiteY44" fmla="*/ 13438909 h 13549745"/>
              <a:gd name="connsiteX45" fmla="*/ 4074193 w 29160397"/>
              <a:gd name="connsiteY45" fmla="*/ 13466618 h 13549745"/>
              <a:gd name="connsiteX46" fmla="*/ 4212739 w 29160397"/>
              <a:gd name="connsiteY46" fmla="*/ 13494327 h 13549745"/>
              <a:gd name="connsiteX47" fmla="*/ 4323575 w 29160397"/>
              <a:gd name="connsiteY47" fmla="*/ 13522036 h 13549745"/>
              <a:gd name="connsiteX48" fmla="*/ 5210266 w 29160397"/>
              <a:gd name="connsiteY48" fmla="*/ 13549745 h 13549745"/>
              <a:gd name="connsiteX49" fmla="*/ 5819866 w 29160397"/>
              <a:gd name="connsiteY49" fmla="*/ 13466618 h 13549745"/>
              <a:gd name="connsiteX50" fmla="*/ 6069248 w 29160397"/>
              <a:gd name="connsiteY50" fmla="*/ 13411200 h 13549745"/>
              <a:gd name="connsiteX51" fmla="*/ 6651139 w 29160397"/>
              <a:gd name="connsiteY51" fmla="*/ 13383491 h 13549745"/>
              <a:gd name="connsiteX52" fmla="*/ 6651139 w 29160397"/>
              <a:gd name="connsiteY52" fmla="*/ 13244945 h 13549745"/>
              <a:gd name="connsiteX53" fmla="*/ 6512593 w 29160397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20256302 w 28459041"/>
              <a:gd name="connsiteY8" fmla="*/ 6117950 h 13549745"/>
              <a:gd name="connsiteX9" fmla="*/ 23054923 w 28459041"/>
              <a:gd name="connsiteY9" fmla="*/ 5454210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19369611 w 28459041"/>
              <a:gd name="connsiteY8" fmla="*/ 5366925 h 13549745"/>
              <a:gd name="connsiteX9" fmla="*/ 23054923 w 28459041"/>
              <a:gd name="connsiteY9" fmla="*/ 5454210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20062340 w 28459041"/>
              <a:gd name="connsiteY8" fmla="*/ 5988463 h 13549745"/>
              <a:gd name="connsiteX9" fmla="*/ 23054923 w 28459041"/>
              <a:gd name="connsiteY9" fmla="*/ 5454210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84155 w 28459041"/>
              <a:gd name="connsiteY7" fmla="*/ 6583570 h 13549745"/>
              <a:gd name="connsiteX8" fmla="*/ 20062340 w 28459041"/>
              <a:gd name="connsiteY8" fmla="*/ 598846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734774 w 28459041"/>
              <a:gd name="connsiteY7" fmla="*/ 6143314 h 13549745"/>
              <a:gd name="connsiteX8" fmla="*/ 20062340 w 28459041"/>
              <a:gd name="connsiteY8" fmla="*/ 598846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062340 w 28459041"/>
              <a:gd name="connsiteY8" fmla="*/ 598846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228594 w 28459041"/>
              <a:gd name="connsiteY8" fmla="*/ 5884873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533394 w 28459041"/>
              <a:gd name="connsiteY8" fmla="*/ 5755387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59041"/>
              <a:gd name="connsiteY0" fmla="*/ 13411200 h 13549745"/>
              <a:gd name="connsiteX1" fmla="*/ 6512593 w 28459041"/>
              <a:gd name="connsiteY1" fmla="*/ 13411200 h 13549745"/>
              <a:gd name="connsiteX2" fmla="*/ 7094484 w 28459041"/>
              <a:gd name="connsiteY2" fmla="*/ 12749805 h 13549745"/>
              <a:gd name="connsiteX3" fmla="*/ 8923284 w 28459041"/>
              <a:gd name="connsiteY3" fmla="*/ 10980790 h 13549745"/>
              <a:gd name="connsiteX4" fmla="*/ 11500230 w 28459041"/>
              <a:gd name="connsiteY4" fmla="*/ 9207943 h 13549745"/>
              <a:gd name="connsiteX5" fmla="*/ 13910920 w 28459041"/>
              <a:gd name="connsiteY5" fmla="*/ 7928632 h 13549745"/>
              <a:gd name="connsiteX6" fmla="*/ 15739721 w 28459041"/>
              <a:gd name="connsiteY6" fmla="*/ 7176864 h 13549745"/>
              <a:gd name="connsiteX7" fmla="*/ 17956447 w 28459041"/>
              <a:gd name="connsiteY7" fmla="*/ 6454083 h 13549745"/>
              <a:gd name="connsiteX8" fmla="*/ 20477976 w 28459041"/>
              <a:gd name="connsiteY8" fmla="*/ 5936669 h 13549745"/>
              <a:gd name="connsiteX9" fmla="*/ 23138052 w 28459041"/>
              <a:gd name="connsiteY9" fmla="*/ 5816773 h 13549745"/>
              <a:gd name="connsiteX10" fmla="*/ 25077684 w 28459041"/>
              <a:gd name="connsiteY10" fmla="*/ 8804568 h 13549745"/>
              <a:gd name="connsiteX11" fmla="*/ 28430483 w 28459041"/>
              <a:gd name="connsiteY11" fmla="*/ 8640126 h 13549745"/>
              <a:gd name="connsiteX12" fmla="*/ 26878774 w 28459041"/>
              <a:gd name="connsiteY12" fmla="*/ 7993224 h 13549745"/>
              <a:gd name="connsiteX13" fmla="*/ 26407720 w 28459041"/>
              <a:gd name="connsiteY13" fmla="*/ 7155449 h 13549745"/>
              <a:gd name="connsiteX14" fmla="*/ 25659574 w 28459041"/>
              <a:gd name="connsiteY14" fmla="*/ 6426698 h 13549745"/>
              <a:gd name="connsiteX15" fmla="*/ 24246412 w 28459041"/>
              <a:gd name="connsiteY15" fmla="*/ 5050511 h 13549745"/>
              <a:gd name="connsiteX16" fmla="*/ 24218701 w 28459041"/>
              <a:gd name="connsiteY16" fmla="*/ 3489418 h 13549745"/>
              <a:gd name="connsiteX17" fmla="*/ 25659576 w 28459041"/>
              <a:gd name="connsiteY17" fmla="*/ 4545779 h 13549745"/>
              <a:gd name="connsiteX18" fmla="*/ 27654629 w 28459041"/>
              <a:gd name="connsiteY18" fmla="*/ 5755710 h 13549745"/>
              <a:gd name="connsiteX19" fmla="*/ 24939139 w 28459041"/>
              <a:gd name="connsiteY19" fmla="*/ 5985163 h 13549745"/>
              <a:gd name="connsiteX20" fmla="*/ 25382484 w 28459041"/>
              <a:gd name="connsiteY20" fmla="*/ 5874327 h 13549745"/>
              <a:gd name="connsiteX21" fmla="*/ 25770411 w 28459041"/>
              <a:gd name="connsiteY21" fmla="*/ 4350327 h 13549745"/>
              <a:gd name="connsiteX22" fmla="*/ 25825830 w 28459041"/>
              <a:gd name="connsiteY22" fmla="*/ 3685309 h 13549745"/>
              <a:gd name="connsiteX23" fmla="*/ 24578921 w 28459041"/>
              <a:gd name="connsiteY23" fmla="*/ 1163782 h 13549745"/>
              <a:gd name="connsiteX24" fmla="*/ 23997030 w 28459041"/>
              <a:gd name="connsiteY24" fmla="*/ 277091 h 13549745"/>
              <a:gd name="connsiteX25" fmla="*/ 23664521 w 28459041"/>
              <a:gd name="connsiteY25" fmla="*/ 27709 h 13549745"/>
              <a:gd name="connsiteX26" fmla="*/ 23470557 w 28459041"/>
              <a:gd name="connsiteY26" fmla="*/ 0 h 13549745"/>
              <a:gd name="connsiteX27" fmla="*/ 21087575 w 28459041"/>
              <a:gd name="connsiteY27" fmla="*/ 27709 h 13549745"/>
              <a:gd name="connsiteX28" fmla="*/ 19037102 w 28459041"/>
              <a:gd name="connsiteY28" fmla="*/ 415636 h 13549745"/>
              <a:gd name="connsiteX29" fmla="*/ 18427502 w 28459041"/>
              <a:gd name="connsiteY29" fmla="*/ 443345 h 13549745"/>
              <a:gd name="connsiteX30" fmla="*/ 14326557 w 28459041"/>
              <a:gd name="connsiteY30" fmla="*/ 387927 h 13549745"/>
              <a:gd name="connsiteX31" fmla="*/ 13938630 w 28459041"/>
              <a:gd name="connsiteY31" fmla="*/ 304800 h 13549745"/>
              <a:gd name="connsiteX32" fmla="*/ 4434411 w 28459041"/>
              <a:gd name="connsiteY32" fmla="*/ 332509 h 13549745"/>
              <a:gd name="connsiteX33" fmla="*/ 4046484 w 28459041"/>
              <a:gd name="connsiteY33" fmla="*/ 415636 h 13549745"/>
              <a:gd name="connsiteX34" fmla="*/ 2605611 w 28459041"/>
              <a:gd name="connsiteY34" fmla="*/ 969818 h 13549745"/>
              <a:gd name="connsiteX35" fmla="*/ 1164739 w 28459041"/>
              <a:gd name="connsiteY35" fmla="*/ 1801091 h 13549745"/>
              <a:gd name="connsiteX36" fmla="*/ 388884 w 28459041"/>
              <a:gd name="connsiteY36" fmla="*/ 2576945 h 13549745"/>
              <a:gd name="connsiteX37" fmla="*/ 222630 w 28459041"/>
              <a:gd name="connsiteY37" fmla="*/ 7065818 h 13549745"/>
              <a:gd name="connsiteX38" fmla="*/ 749102 w 28459041"/>
              <a:gd name="connsiteY38" fmla="*/ 9864436 h 13549745"/>
              <a:gd name="connsiteX39" fmla="*/ 1552666 w 28459041"/>
              <a:gd name="connsiteY39" fmla="*/ 11388436 h 13549745"/>
              <a:gd name="connsiteX40" fmla="*/ 2300811 w 28459041"/>
              <a:gd name="connsiteY40" fmla="*/ 12579927 h 13549745"/>
              <a:gd name="connsiteX41" fmla="*/ 2577902 w 28459041"/>
              <a:gd name="connsiteY41" fmla="*/ 12912436 h 13549745"/>
              <a:gd name="connsiteX42" fmla="*/ 2661030 w 28459041"/>
              <a:gd name="connsiteY42" fmla="*/ 12995563 h 13549745"/>
              <a:gd name="connsiteX43" fmla="*/ 2965830 w 28459041"/>
              <a:gd name="connsiteY43" fmla="*/ 13106400 h 13549745"/>
              <a:gd name="connsiteX44" fmla="*/ 3852521 w 28459041"/>
              <a:gd name="connsiteY44" fmla="*/ 13438909 h 13549745"/>
              <a:gd name="connsiteX45" fmla="*/ 4074193 w 28459041"/>
              <a:gd name="connsiteY45" fmla="*/ 13466618 h 13549745"/>
              <a:gd name="connsiteX46" fmla="*/ 4212739 w 28459041"/>
              <a:gd name="connsiteY46" fmla="*/ 13494327 h 13549745"/>
              <a:gd name="connsiteX47" fmla="*/ 4323575 w 28459041"/>
              <a:gd name="connsiteY47" fmla="*/ 13522036 h 13549745"/>
              <a:gd name="connsiteX48" fmla="*/ 5210266 w 28459041"/>
              <a:gd name="connsiteY48" fmla="*/ 13549745 h 13549745"/>
              <a:gd name="connsiteX49" fmla="*/ 5819866 w 28459041"/>
              <a:gd name="connsiteY49" fmla="*/ 13466618 h 13549745"/>
              <a:gd name="connsiteX50" fmla="*/ 6069248 w 28459041"/>
              <a:gd name="connsiteY50" fmla="*/ 13411200 h 13549745"/>
              <a:gd name="connsiteX51" fmla="*/ 6651139 w 28459041"/>
              <a:gd name="connsiteY51" fmla="*/ 13383491 h 13549745"/>
              <a:gd name="connsiteX52" fmla="*/ 6651139 w 28459041"/>
              <a:gd name="connsiteY52" fmla="*/ 13244945 h 13549745"/>
              <a:gd name="connsiteX53" fmla="*/ 6512593 w 28459041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77976 w 28437777"/>
              <a:gd name="connsiteY8" fmla="*/ 5936669 h 13549745"/>
              <a:gd name="connsiteX9" fmla="*/ 23138052 w 28437777"/>
              <a:gd name="connsiteY9" fmla="*/ 5816773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77976 w 28437777"/>
              <a:gd name="connsiteY8" fmla="*/ 5936669 h 13549745"/>
              <a:gd name="connsiteX9" fmla="*/ 23054925 w 28437777"/>
              <a:gd name="connsiteY9" fmla="*/ 5350621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77976 w 28437777"/>
              <a:gd name="connsiteY8" fmla="*/ 5936669 h 13549745"/>
              <a:gd name="connsiteX9" fmla="*/ 23110342 w 28437777"/>
              <a:gd name="connsiteY9" fmla="*/ 5661390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  <a:gd name="connsiteX0" fmla="*/ 6512593 w 28437777"/>
              <a:gd name="connsiteY0" fmla="*/ 13411200 h 13549745"/>
              <a:gd name="connsiteX1" fmla="*/ 6512593 w 28437777"/>
              <a:gd name="connsiteY1" fmla="*/ 13411200 h 13549745"/>
              <a:gd name="connsiteX2" fmla="*/ 7094484 w 28437777"/>
              <a:gd name="connsiteY2" fmla="*/ 12749805 h 13549745"/>
              <a:gd name="connsiteX3" fmla="*/ 8923284 w 28437777"/>
              <a:gd name="connsiteY3" fmla="*/ 10980790 h 13549745"/>
              <a:gd name="connsiteX4" fmla="*/ 11500230 w 28437777"/>
              <a:gd name="connsiteY4" fmla="*/ 9207943 h 13549745"/>
              <a:gd name="connsiteX5" fmla="*/ 13910920 w 28437777"/>
              <a:gd name="connsiteY5" fmla="*/ 7928632 h 13549745"/>
              <a:gd name="connsiteX6" fmla="*/ 15739721 w 28437777"/>
              <a:gd name="connsiteY6" fmla="*/ 7176864 h 13549745"/>
              <a:gd name="connsiteX7" fmla="*/ 17956447 w 28437777"/>
              <a:gd name="connsiteY7" fmla="*/ 6454083 h 13549745"/>
              <a:gd name="connsiteX8" fmla="*/ 20422558 w 28437777"/>
              <a:gd name="connsiteY8" fmla="*/ 5858977 h 13549745"/>
              <a:gd name="connsiteX9" fmla="*/ 23110342 w 28437777"/>
              <a:gd name="connsiteY9" fmla="*/ 5661390 h 13549745"/>
              <a:gd name="connsiteX10" fmla="*/ 26019793 w 28437777"/>
              <a:gd name="connsiteY10" fmla="*/ 6188929 h 13549745"/>
              <a:gd name="connsiteX11" fmla="*/ 28430483 w 28437777"/>
              <a:gd name="connsiteY11" fmla="*/ 8640126 h 13549745"/>
              <a:gd name="connsiteX12" fmla="*/ 26878774 w 28437777"/>
              <a:gd name="connsiteY12" fmla="*/ 7993224 h 13549745"/>
              <a:gd name="connsiteX13" fmla="*/ 26407720 w 28437777"/>
              <a:gd name="connsiteY13" fmla="*/ 7155449 h 13549745"/>
              <a:gd name="connsiteX14" fmla="*/ 25659574 w 28437777"/>
              <a:gd name="connsiteY14" fmla="*/ 6426698 h 13549745"/>
              <a:gd name="connsiteX15" fmla="*/ 24246412 w 28437777"/>
              <a:gd name="connsiteY15" fmla="*/ 5050511 h 13549745"/>
              <a:gd name="connsiteX16" fmla="*/ 24218701 w 28437777"/>
              <a:gd name="connsiteY16" fmla="*/ 3489418 h 13549745"/>
              <a:gd name="connsiteX17" fmla="*/ 25659576 w 28437777"/>
              <a:gd name="connsiteY17" fmla="*/ 4545779 h 13549745"/>
              <a:gd name="connsiteX18" fmla="*/ 27654629 w 28437777"/>
              <a:gd name="connsiteY18" fmla="*/ 5755710 h 13549745"/>
              <a:gd name="connsiteX19" fmla="*/ 24939139 w 28437777"/>
              <a:gd name="connsiteY19" fmla="*/ 5985163 h 13549745"/>
              <a:gd name="connsiteX20" fmla="*/ 25382484 w 28437777"/>
              <a:gd name="connsiteY20" fmla="*/ 5874327 h 13549745"/>
              <a:gd name="connsiteX21" fmla="*/ 25770411 w 28437777"/>
              <a:gd name="connsiteY21" fmla="*/ 4350327 h 13549745"/>
              <a:gd name="connsiteX22" fmla="*/ 25825830 w 28437777"/>
              <a:gd name="connsiteY22" fmla="*/ 3685309 h 13549745"/>
              <a:gd name="connsiteX23" fmla="*/ 24578921 w 28437777"/>
              <a:gd name="connsiteY23" fmla="*/ 1163782 h 13549745"/>
              <a:gd name="connsiteX24" fmla="*/ 23997030 w 28437777"/>
              <a:gd name="connsiteY24" fmla="*/ 277091 h 13549745"/>
              <a:gd name="connsiteX25" fmla="*/ 23664521 w 28437777"/>
              <a:gd name="connsiteY25" fmla="*/ 27709 h 13549745"/>
              <a:gd name="connsiteX26" fmla="*/ 23470557 w 28437777"/>
              <a:gd name="connsiteY26" fmla="*/ 0 h 13549745"/>
              <a:gd name="connsiteX27" fmla="*/ 21087575 w 28437777"/>
              <a:gd name="connsiteY27" fmla="*/ 27709 h 13549745"/>
              <a:gd name="connsiteX28" fmla="*/ 19037102 w 28437777"/>
              <a:gd name="connsiteY28" fmla="*/ 415636 h 13549745"/>
              <a:gd name="connsiteX29" fmla="*/ 18427502 w 28437777"/>
              <a:gd name="connsiteY29" fmla="*/ 443345 h 13549745"/>
              <a:gd name="connsiteX30" fmla="*/ 14326557 w 28437777"/>
              <a:gd name="connsiteY30" fmla="*/ 387927 h 13549745"/>
              <a:gd name="connsiteX31" fmla="*/ 13938630 w 28437777"/>
              <a:gd name="connsiteY31" fmla="*/ 304800 h 13549745"/>
              <a:gd name="connsiteX32" fmla="*/ 4434411 w 28437777"/>
              <a:gd name="connsiteY32" fmla="*/ 332509 h 13549745"/>
              <a:gd name="connsiteX33" fmla="*/ 4046484 w 28437777"/>
              <a:gd name="connsiteY33" fmla="*/ 415636 h 13549745"/>
              <a:gd name="connsiteX34" fmla="*/ 2605611 w 28437777"/>
              <a:gd name="connsiteY34" fmla="*/ 969818 h 13549745"/>
              <a:gd name="connsiteX35" fmla="*/ 1164739 w 28437777"/>
              <a:gd name="connsiteY35" fmla="*/ 1801091 h 13549745"/>
              <a:gd name="connsiteX36" fmla="*/ 388884 w 28437777"/>
              <a:gd name="connsiteY36" fmla="*/ 2576945 h 13549745"/>
              <a:gd name="connsiteX37" fmla="*/ 222630 w 28437777"/>
              <a:gd name="connsiteY37" fmla="*/ 7065818 h 13549745"/>
              <a:gd name="connsiteX38" fmla="*/ 749102 w 28437777"/>
              <a:gd name="connsiteY38" fmla="*/ 9864436 h 13549745"/>
              <a:gd name="connsiteX39" fmla="*/ 1552666 w 28437777"/>
              <a:gd name="connsiteY39" fmla="*/ 11388436 h 13549745"/>
              <a:gd name="connsiteX40" fmla="*/ 2300811 w 28437777"/>
              <a:gd name="connsiteY40" fmla="*/ 12579927 h 13549745"/>
              <a:gd name="connsiteX41" fmla="*/ 2577902 w 28437777"/>
              <a:gd name="connsiteY41" fmla="*/ 12912436 h 13549745"/>
              <a:gd name="connsiteX42" fmla="*/ 2661030 w 28437777"/>
              <a:gd name="connsiteY42" fmla="*/ 12995563 h 13549745"/>
              <a:gd name="connsiteX43" fmla="*/ 2965830 w 28437777"/>
              <a:gd name="connsiteY43" fmla="*/ 13106400 h 13549745"/>
              <a:gd name="connsiteX44" fmla="*/ 3852521 w 28437777"/>
              <a:gd name="connsiteY44" fmla="*/ 13438909 h 13549745"/>
              <a:gd name="connsiteX45" fmla="*/ 4074193 w 28437777"/>
              <a:gd name="connsiteY45" fmla="*/ 13466618 h 13549745"/>
              <a:gd name="connsiteX46" fmla="*/ 4212739 w 28437777"/>
              <a:gd name="connsiteY46" fmla="*/ 13494327 h 13549745"/>
              <a:gd name="connsiteX47" fmla="*/ 4323575 w 28437777"/>
              <a:gd name="connsiteY47" fmla="*/ 13522036 h 13549745"/>
              <a:gd name="connsiteX48" fmla="*/ 5210266 w 28437777"/>
              <a:gd name="connsiteY48" fmla="*/ 13549745 h 13549745"/>
              <a:gd name="connsiteX49" fmla="*/ 5819866 w 28437777"/>
              <a:gd name="connsiteY49" fmla="*/ 13466618 h 13549745"/>
              <a:gd name="connsiteX50" fmla="*/ 6069248 w 28437777"/>
              <a:gd name="connsiteY50" fmla="*/ 13411200 h 13549745"/>
              <a:gd name="connsiteX51" fmla="*/ 6651139 w 28437777"/>
              <a:gd name="connsiteY51" fmla="*/ 13383491 h 13549745"/>
              <a:gd name="connsiteX52" fmla="*/ 6651139 w 28437777"/>
              <a:gd name="connsiteY52" fmla="*/ 13244945 h 13549745"/>
              <a:gd name="connsiteX53" fmla="*/ 6512593 w 28437777"/>
              <a:gd name="connsiteY53" fmla="*/ 13411200 h 13549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8437777" h="13549745">
                <a:moveTo>
                  <a:pt x="6512593" y="13411200"/>
                </a:moveTo>
                <a:lnTo>
                  <a:pt x="6512593" y="13411200"/>
                </a:lnTo>
                <a:cubicBezTo>
                  <a:pt x="6586484" y="13208000"/>
                  <a:pt x="6692702" y="13154873"/>
                  <a:pt x="7094484" y="12749805"/>
                </a:cubicBezTo>
                <a:cubicBezTo>
                  <a:pt x="7496266" y="12344737"/>
                  <a:pt x="8188993" y="11571100"/>
                  <a:pt x="8923284" y="10980790"/>
                </a:cubicBezTo>
                <a:cubicBezTo>
                  <a:pt x="9657575" y="10390480"/>
                  <a:pt x="10668957" y="9716636"/>
                  <a:pt x="11500230" y="9207943"/>
                </a:cubicBezTo>
                <a:cubicBezTo>
                  <a:pt x="12331503" y="8699250"/>
                  <a:pt x="13204338" y="8267145"/>
                  <a:pt x="13910920" y="7928632"/>
                </a:cubicBezTo>
                <a:cubicBezTo>
                  <a:pt x="14617502" y="7590119"/>
                  <a:pt x="15065467" y="7422622"/>
                  <a:pt x="15739721" y="7176864"/>
                </a:cubicBezTo>
                <a:cubicBezTo>
                  <a:pt x="16413975" y="6931106"/>
                  <a:pt x="17175974" y="6673731"/>
                  <a:pt x="17956447" y="6454083"/>
                </a:cubicBezTo>
                <a:cubicBezTo>
                  <a:pt x="18736920" y="6234435"/>
                  <a:pt x="19563576" y="5991093"/>
                  <a:pt x="20422558" y="5858977"/>
                </a:cubicBezTo>
                <a:cubicBezTo>
                  <a:pt x="21281541" y="5726862"/>
                  <a:pt x="22177470" y="5606398"/>
                  <a:pt x="23110342" y="5661390"/>
                </a:cubicBezTo>
                <a:cubicBezTo>
                  <a:pt x="24043214" y="5716382"/>
                  <a:pt x="25133103" y="5692473"/>
                  <a:pt x="26019793" y="6188929"/>
                </a:cubicBezTo>
                <a:cubicBezTo>
                  <a:pt x="26906483" y="6685385"/>
                  <a:pt x="28287320" y="8339410"/>
                  <a:pt x="28430483" y="8640126"/>
                </a:cubicBezTo>
                <a:cubicBezTo>
                  <a:pt x="28573646" y="8940842"/>
                  <a:pt x="26558222" y="8055553"/>
                  <a:pt x="26878774" y="7993224"/>
                </a:cubicBezTo>
                <a:lnTo>
                  <a:pt x="26407720" y="7155449"/>
                </a:lnTo>
                <a:cubicBezTo>
                  <a:pt x="26509087" y="7135739"/>
                  <a:pt x="26019792" y="6777521"/>
                  <a:pt x="25659574" y="6426698"/>
                </a:cubicBezTo>
                <a:cubicBezTo>
                  <a:pt x="25299356" y="6075875"/>
                  <a:pt x="24486558" y="5540058"/>
                  <a:pt x="24246412" y="5050511"/>
                </a:cubicBezTo>
                <a:cubicBezTo>
                  <a:pt x="24006267" y="4560964"/>
                  <a:pt x="23983174" y="3573540"/>
                  <a:pt x="24218701" y="3489418"/>
                </a:cubicBezTo>
                <a:cubicBezTo>
                  <a:pt x="24454228" y="3405296"/>
                  <a:pt x="25086921" y="4168064"/>
                  <a:pt x="25659576" y="4545779"/>
                </a:cubicBezTo>
                <a:cubicBezTo>
                  <a:pt x="26232231" y="4923494"/>
                  <a:pt x="27774702" y="5515813"/>
                  <a:pt x="27654629" y="5755710"/>
                </a:cubicBezTo>
                <a:cubicBezTo>
                  <a:pt x="27534556" y="5995607"/>
                  <a:pt x="23996943" y="6020060"/>
                  <a:pt x="24939139" y="5985163"/>
                </a:cubicBezTo>
                <a:cubicBezTo>
                  <a:pt x="25086921" y="5948218"/>
                  <a:pt x="25284965" y="5991350"/>
                  <a:pt x="25382484" y="5874327"/>
                </a:cubicBezTo>
                <a:cubicBezTo>
                  <a:pt x="25596574" y="5617420"/>
                  <a:pt x="25721533" y="4633819"/>
                  <a:pt x="25770411" y="4350327"/>
                </a:cubicBezTo>
                <a:cubicBezTo>
                  <a:pt x="25788884" y="4128654"/>
                  <a:pt x="25865306" y="3904219"/>
                  <a:pt x="25825830" y="3685309"/>
                </a:cubicBezTo>
                <a:cubicBezTo>
                  <a:pt x="25659827" y="2764749"/>
                  <a:pt x="25031822" y="1928681"/>
                  <a:pt x="24578921" y="1163782"/>
                </a:cubicBezTo>
                <a:cubicBezTo>
                  <a:pt x="24455635" y="955566"/>
                  <a:pt x="24217251" y="486301"/>
                  <a:pt x="23997030" y="277091"/>
                </a:cubicBezTo>
                <a:cubicBezTo>
                  <a:pt x="23896585" y="181668"/>
                  <a:pt x="23787122" y="92236"/>
                  <a:pt x="23664521" y="27709"/>
                </a:cubicBezTo>
                <a:cubicBezTo>
                  <a:pt x="23606726" y="-2709"/>
                  <a:pt x="23535212" y="9236"/>
                  <a:pt x="23470557" y="0"/>
                </a:cubicBezTo>
                <a:lnTo>
                  <a:pt x="21087575" y="27709"/>
                </a:lnTo>
                <a:cubicBezTo>
                  <a:pt x="20447921" y="68322"/>
                  <a:pt x="19675927" y="324376"/>
                  <a:pt x="19037102" y="415636"/>
                </a:cubicBezTo>
                <a:cubicBezTo>
                  <a:pt x="18835737" y="444402"/>
                  <a:pt x="18630702" y="434109"/>
                  <a:pt x="18427502" y="443345"/>
                </a:cubicBezTo>
                <a:lnTo>
                  <a:pt x="14326557" y="387927"/>
                </a:lnTo>
                <a:cubicBezTo>
                  <a:pt x="14194375" y="383847"/>
                  <a:pt x="14070872" y="305541"/>
                  <a:pt x="13938630" y="304800"/>
                </a:cubicBezTo>
                <a:lnTo>
                  <a:pt x="4434411" y="332509"/>
                </a:lnTo>
                <a:cubicBezTo>
                  <a:pt x="4305102" y="360218"/>
                  <a:pt x="4174069" y="380840"/>
                  <a:pt x="4046484" y="415636"/>
                </a:cubicBezTo>
                <a:cubicBezTo>
                  <a:pt x="3582109" y="542284"/>
                  <a:pt x="3009684" y="760651"/>
                  <a:pt x="2605611" y="969818"/>
                </a:cubicBezTo>
                <a:cubicBezTo>
                  <a:pt x="2113185" y="1224721"/>
                  <a:pt x="1613659" y="1475624"/>
                  <a:pt x="1164739" y="1801091"/>
                </a:cubicBezTo>
                <a:cubicBezTo>
                  <a:pt x="868631" y="2015769"/>
                  <a:pt x="647502" y="2318327"/>
                  <a:pt x="388884" y="2576945"/>
                </a:cubicBezTo>
                <a:cubicBezTo>
                  <a:pt x="-233651" y="4444551"/>
                  <a:pt x="32833" y="3364772"/>
                  <a:pt x="222630" y="7065818"/>
                </a:cubicBezTo>
                <a:cubicBezTo>
                  <a:pt x="266307" y="7917521"/>
                  <a:pt x="398487" y="9043484"/>
                  <a:pt x="749102" y="9864436"/>
                </a:cubicBezTo>
                <a:cubicBezTo>
                  <a:pt x="974662" y="10392577"/>
                  <a:pt x="1247277" y="10902075"/>
                  <a:pt x="1552666" y="11388436"/>
                </a:cubicBezTo>
                <a:cubicBezTo>
                  <a:pt x="1802048" y="11785600"/>
                  <a:pt x="2000585" y="12219657"/>
                  <a:pt x="2300811" y="12579927"/>
                </a:cubicBezTo>
                <a:cubicBezTo>
                  <a:pt x="2393175" y="12690763"/>
                  <a:pt x="2483411" y="12803408"/>
                  <a:pt x="2577902" y="12912436"/>
                </a:cubicBezTo>
                <a:cubicBezTo>
                  <a:pt x="2603567" y="12942049"/>
                  <a:pt x="2627800" y="12974794"/>
                  <a:pt x="2661030" y="12995563"/>
                </a:cubicBezTo>
                <a:cubicBezTo>
                  <a:pt x="2714886" y="13029223"/>
                  <a:pt x="2915550" y="13086288"/>
                  <a:pt x="2965830" y="13106400"/>
                </a:cubicBezTo>
                <a:cubicBezTo>
                  <a:pt x="3187376" y="13195018"/>
                  <a:pt x="3628203" y="13410869"/>
                  <a:pt x="3852521" y="13438909"/>
                </a:cubicBezTo>
                <a:cubicBezTo>
                  <a:pt x="3926412" y="13448145"/>
                  <a:pt x="4000593" y="13455295"/>
                  <a:pt x="4074193" y="13466618"/>
                </a:cubicBezTo>
                <a:cubicBezTo>
                  <a:pt x="4120742" y="13473779"/>
                  <a:pt x="4166764" y="13484110"/>
                  <a:pt x="4212739" y="13494327"/>
                </a:cubicBezTo>
                <a:cubicBezTo>
                  <a:pt x="4249915" y="13502588"/>
                  <a:pt x="4285551" y="13519924"/>
                  <a:pt x="4323575" y="13522036"/>
                </a:cubicBezTo>
                <a:cubicBezTo>
                  <a:pt x="4618828" y="13538439"/>
                  <a:pt x="4914702" y="13540509"/>
                  <a:pt x="5210266" y="13549745"/>
                </a:cubicBezTo>
                <a:cubicBezTo>
                  <a:pt x="5413466" y="13522036"/>
                  <a:pt x="5617402" y="13499273"/>
                  <a:pt x="5819866" y="13466618"/>
                </a:cubicBezTo>
                <a:cubicBezTo>
                  <a:pt x="5903935" y="13453059"/>
                  <a:pt x="5984515" y="13419673"/>
                  <a:pt x="6069248" y="13411200"/>
                </a:cubicBezTo>
                <a:cubicBezTo>
                  <a:pt x="6262468" y="13391878"/>
                  <a:pt x="6464427" y="13436837"/>
                  <a:pt x="6651139" y="13383491"/>
                </a:cubicBezTo>
                <a:cubicBezTo>
                  <a:pt x="6695544" y="13370804"/>
                  <a:pt x="6651139" y="13291127"/>
                  <a:pt x="6651139" y="13244945"/>
                </a:cubicBezTo>
                <a:lnTo>
                  <a:pt x="6512593" y="13411200"/>
                </a:lnTo>
                <a:close/>
              </a:path>
            </a:pathLst>
          </a:custGeom>
          <a:solidFill>
            <a:srgbClr val="0080A6"/>
          </a:solidFill>
          <a:ln>
            <a:solidFill>
              <a:srgbClr val="0080A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80A6"/>
              </a:solidFill>
            </a:endParaRPr>
          </a:p>
        </p:txBody>
      </p:sp>
      <p:sp>
        <p:nvSpPr>
          <p:cNvPr id="116" name="object 2">
            <a:extLst>
              <a:ext uri="{FF2B5EF4-FFF2-40B4-BE49-F238E27FC236}">
                <a16:creationId xmlns:a16="http://schemas.microsoft.com/office/drawing/2014/main" id="{76467782-F444-020E-D75B-AAC2A7782349}"/>
              </a:ext>
            </a:extLst>
          </p:cNvPr>
          <p:cNvSpPr txBox="1">
            <a:spLocks/>
          </p:cNvSpPr>
          <p:nvPr/>
        </p:nvSpPr>
        <p:spPr>
          <a:xfrm>
            <a:off x="510844" y="2189162"/>
            <a:ext cx="121304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8000" b="1" i="0">
                <a:solidFill>
                  <a:schemeClr val="bg1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pc="-430" dirty="0"/>
              <a:t>[Title</a:t>
            </a:r>
            <a:r>
              <a:rPr lang="en-US" spc="-340" dirty="0"/>
              <a:t> </a:t>
            </a:r>
            <a:r>
              <a:rPr lang="en-US" spc="-400" dirty="0"/>
              <a:t>of</a:t>
            </a:r>
            <a:r>
              <a:rPr lang="en-US" spc="-335" dirty="0"/>
              <a:t> </a:t>
            </a:r>
            <a:r>
              <a:rPr lang="en-US" spc="-1045" dirty="0"/>
              <a:t>V</a:t>
            </a:r>
            <a:r>
              <a:rPr lang="en-US" spc="-520" dirty="0"/>
              <a:t>olunteer</a:t>
            </a:r>
            <a:r>
              <a:rPr lang="en-US" spc="-335" dirty="0"/>
              <a:t> </a:t>
            </a:r>
            <a:r>
              <a:rPr lang="en-US" spc="-520" dirty="0"/>
              <a:t>Project]</a:t>
            </a:r>
          </a:p>
        </p:txBody>
      </p:sp>
      <p:grpSp>
        <p:nvGrpSpPr>
          <p:cNvPr id="117" name="object 4">
            <a:extLst>
              <a:ext uri="{FF2B5EF4-FFF2-40B4-BE49-F238E27FC236}">
                <a16:creationId xmlns:a16="http://schemas.microsoft.com/office/drawing/2014/main" id="{CBC9D167-0F9F-7E55-0D57-ED15D92FE01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610870" y="619125"/>
            <a:ext cx="19575780" cy="12245975"/>
            <a:chOff x="523544" y="523544"/>
            <a:chExt cx="19575780" cy="12245975"/>
          </a:xfrm>
        </p:grpSpPr>
        <p:sp>
          <p:nvSpPr>
            <p:cNvPr id="118" name="object 5">
              <a:extLst>
                <a:ext uri="{FF2B5EF4-FFF2-40B4-BE49-F238E27FC236}">
                  <a16:creationId xmlns:a16="http://schemas.microsoft.com/office/drawing/2014/main" id="{5487D57F-23FC-11C5-4A3A-324421E8019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23532" y="523551"/>
              <a:ext cx="19575780" cy="12245975"/>
            </a:xfrm>
            <a:custGeom>
              <a:avLst/>
              <a:gdLst/>
              <a:ahLst/>
              <a:cxnLst/>
              <a:rect l="l" t="t" r="r" b="b"/>
              <a:pathLst>
                <a:path w="19575780" h="12245975">
                  <a:moveTo>
                    <a:pt x="10193122" y="11658778"/>
                  </a:moveTo>
                  <a:lnTo>
                    <a:pt x="10151504" y="11633645"/>
                  </a:lnTo>
                  <a:lnTo>
                    <a:pt x="10113874" y="11604320"/>
                  </a:lnTo>
                  <a:lnTo>
                    <a:pt x="10080409" y="11571262"/>
                  </a:lnTo>
                  <a:lnTo>
                    <a:pt x="10051263" y="11534902"/>
                  </a:lnTo>
                  <a:lnTo>
                    <a:pt x="10026612" y="11495697"/>
                  </a:lnTo>
                  <a:lnTo>
                    <a:pt x="10006635" y="11454105"/>
                  </a:lnTo>
                  <a:lnTo>
                    <a:pt x="9991496" y="11410556"/>
                  </a:lnTo>
                  <a:lnTo>
                    <a:pt x="9981349" y="11365509"/>
                  </a:lnTo>
                  <a:lnTo>
                    <a:pt x="9976383" y="11319421"/>
                  </a:lnTo>
                  <a:lnTo>
                    <a:pt x="9976498" y="11306302"/>
                  </a:lnTo>
                  <a:lnTo>
                    <a:pt x="9976587" y="11294974"/>
                  </a:lnTo>
                  <a:lnTo>
                    <a:pt x="9976650" y="11286719"/>
                  </a:lnTo>
                  <a:lnTo>
                    <a:pt x="9976764" y="11272825"/>
                  </a:lnTo>
                  <a:lnTo>
                    <a:pt x="9982568" y="11226673"/>
                  </a:lnTo>
                  <a:lnTo>
                    <a:pt x="9982670" y="11225860"/>
                  </a:lnTo>
                  <a:lnTo>
                    <a:pt x="9994252" y="11179302"/>
                  </a:lnTo>
                  <a:lnTo>
                    <a:pt x="10011664" y="11133569"/>
                  </a:lnTo>
                  <a:lnTo>
                    <a:pt x="10037051" y="11085957"/>
                  </a:lnTo>
                  <a:lnTo>
                    <a:pt x="10067722" y="11043171"/>
                  </a:lnTo>
                  <a:lnTo>
                    <a:pt x="10103117" y="11005337"/>
                  </a:lnTo>
                  <a:lnTo>
                    <a:pt x="10142601" y="10972724"/>
                  </a:lnTo>
                  <a:lnTo>
                    <a:pt x="10185565" y="10945559"/>
                  </a:lnTo>
                  <a:lnTo>
                    <a:pt x="10178542" y="10941914"/>
                  </a:lnTo>
                  <a:lnTo>
                    <a:pt x="10120058" y="10918228"/>
                  </a:lnTo>
                  <a:lnTo>
                    <a:pt x="10075202" y="10906747"/>
                  </a:lnTo>
                  <a:lnTo>
                    <a:pt x="10030028" y="10900537"/>
                  </a:lnTo>
                  <a:lnTo>
                    <a:pt x="9984969" y="10899458"/>
                  </a:lnTo>
                  <a:lnTo>
                    <a:pt x="9940404" y="10903369"/>
                  </a:lnTo>
                  <a:lnTo>
                    <a:pt x="9896754" y="10912107"/>
                  </a:lnTo>
                  <a:lnTo>
                    <a:pt x="9854413" y="10925518"/>
                  </a:lnTo>
                  <a:lnTo>
                    <a:pt x="9813773" y="10943450"/>
                  </a:lnTo>
                  <a:lnTo>
                    <a:pt x="9775266" y="10965764"/>
                  </a:lnTo>
                  <a:lnTo>
                    <a:pt x="9739262" y="10992307"/>
                  </a:lnTo>
                  <a:lnTo>
                    <a:pt x="9706191" y="11022914"/>
                  </a:lnTo>
                  <a:lnTo>
                    <a:pt x="9676447" y="11057446"/>
                  </a:lnTo>
                  <a:lnTo>
                    <a:pt x="9650425" y="11095749"/>
                  </a:lnTo>
                  <a:lnTo>
                    <a:pt x="9628530" y="11137659"/>
                  </a:lnTo>
                  <a:lnTo>
                    <a:pt x="9611614" y="11181817"/>
                  </a:lnTo>
                  <a:lnTo>
                    <a:pt x="9600120" y="11226673"/>
                  </a:lnTo>
                  <a:lnTo>
                    <a:pt x="9593923" y="11271822"/>
                  </a:lnTo>
                  <a:lnTo>
                    <a:pt x="9593097" y="11306302"/>
                  </a:lnTo>
                  <a:lnTo>
                    <a:pt x="9593021" y="11309185"/>
                  </a:lnTo>
                  <a:lnTo>
                    <a:pt x="9592958" y="11312335"/>
                  </a:lnTo>
                  <a:lnTo>
                    <a:pt x="9592843" y="11316868"/>
                  </a:lnTo>
                  <a:lnTo>
                    <a:pt x="9596755" y="11361407"/>
                  </a:lnTo>
                  <a:lnTo>
                    <a:pt x="9605493" y="11405032"/>
                  </a:lnTo>
                  <a:lnTo>
                    <a:pt x="9618904" y="11447348"/>
                  </a:lnTo>
                  <a:lnTo>
                    <a:pt x="9636836" y="11487950"/>
                  </a:lnTo>
                  <a:lnTo>
                    <a:pt x="9659150" y="11526444"/>
                  </a:lnTo>
                  <a:lnTo>
                    <a:pt x="9685693" y="11562410"/>
                  </a:lnTo>
                  <a:lnTo>
                    <a:pt x="9716300" y="11595468"/>
                  </a:lnTo>
                  <a:lnTo>
                    <a:pt x="9750831" y="11625199"/>
                  </a:lnTo>
                  <a:lnTo>
                    <a:pt x="9789135" y="11651209"/>
                  </a:lnTo>
                  <a:lnTo>
                    <a:pt x="9831045" y="11673091"/>
                  </a:lnTo>
                  <a:lnTo>
                    <a:pt x="9876853" y="11690604"/>
                  </a:lnTo>
                  <a:lnTo>
                    <a:pt x="9923412" y="11702263"/>
                  </a:lnTo>
                  <a:lnTo>
                    <a:pt x="9970262" y="11708232"/>
                  </a:lnTo>
                  <a:lnTo>
                    <a:pt x="10016960" y="11708689"/>
                  </a:lnTo>
                  <a:lnTo>
                    <a:pt x="10063048" y="11703799"/>
                  </a:lnTo>
                  <a:lnTo>
                    <a:pt x="10108070" y="11693741"/>
                  </a:lnTo>
                  <a:lnTo>
                    <a:pt x="10151580" y="11678679"/>
                  </a:lnTo>
                  <a:lnTo>
                    <a:pt x="10193122" y="11658778"/>
                  </a:lnTo>
                  <a:close/>
                </a:path>
                <a:path w="19575780" h="12245975">
                  <a:moveTo>
                    <a:pt x="10360495" y="11226165"/>
                  </a:moveTo>
                  <a:lnTo>
                    <a:pt x="10352926" y="11180102"/>
                  </a:lnTo>
                  <a:lnTo>
                    <a:pt x="10334041" y="11143590"/>
                  </a:lnTo>
                  <a:lnTo>
                    <a:pt x="10305948" y="11115878"/>
                  </a:lnTo>
                  <a:lnTo>
                    <a:pt x="10270757" y="11096193"/>
                  </a:lnTo>
                  <a:lnTo>
                    <a:pt x="10230587" y="11083747"/>
                  </a:lnTo>
                  <a:lnTo>
                    <a:pt x="10187534" y="11077791"/>
                  </a:lnTo>
                  <a:lnTo>
                    <a:pt x="10143719" y="11077537"/>
                  </a:lnTo>
                  <a:lnTo>
                    <a:pt x="10101224" y="11082223"/>
                  </a:lnTo>
                  <a:lnTo>
                    <a:pt x="10062185" y="11091062"/>
                  </a:lnTo>
                  <a:lnTo>
                    <a:pt x="10062185" y="11226165"/>
                  </a:lnTo>
                  <a:lnTo>
                    <a:pt x="10360495" y="11226165"/>
                  </a:lnTo>
                  <a:close/>
                </a:path>
                <a:path w="19575780" h="12245975">
                  <a:moveTo>
                    <a:pt x="10579697" y="10906747"/>
                  </a:moveTo>
                  <a:lnTo>
                    <a:pt x="10579113" y="10873461"/>
                  </a:lnTo>
                  <a:lnTo>
                    <a:pt x="10579049" y="10869917"/>
                  </a:lnTo>
                  <a:lnTo>
                    <a:pt x="10578948" y="10863783"/>
                  </a:lnTo>
                  <a:lnTo>
                    <a:pt x="10573271" y="10817987"/>
                  </a:lnTo>
                  <a:lnTo>
                    <a:pt x="10562869" y="10774756"/>
                  </a:lnTo>
                  <a:lnTo>
                    <a:pt x="10547782" y="10732834"/>
                  </a:lnTo>
                  <a:lnTo>
                    <a:pt x="10528084" y="10692651"/>
                  </a:lnTo>
                  <a:lnTo>
                    <a:pt x="10503852" y="10654627"/>
                  </a:lnTo>
                  <a:lnTo>
                    <a:pt x="10475163" y="10619181"/>
                  </a:lnTo>
                  <a:lnTo>
                    <a:pt x="10442105" y="10586733"/>
                  </a:lnTo>
                  <a:lnTo>
                    <a:pt x="10404742" y="10557726"/>
                  </a:lnTo>
                  <a:lnTo>
                    <a:pt x="10364267" y="10533215"/>
                  </a:lnTo>
                  <a:lnTo>
                    <a:pt x="10322141" y="10513949"/>
                  </a:lnTo>
                  <a:lnTo>
                    <a:pt x="10278770" y="10499865"/>
                  </a:lnTo>
                  <a:lnTo>
                    <a:pt x="10234587" y="10490860"/>
                  </a:lnTo>
                  <a:lnTo>
                    <a:pt x="10190010" y="10486873"/>
                  </a:lnTo>
                  <a:lnTo>
                    <a:pt x="10145458" y="10487800"/>
                  </a:lnTo>
                  <a:lnTo>
                    <a:pt x="10101364" y="10493591"/>
                  </a:lnTo>
                  <a:lnTo>
                    <a:pt x="10058146" y="10504145"/>
                  </a:lnTo>
                  <a:lnTo>
                    <a:pt x="10016223" y="10519397"/>
                  </a:lnTo>
                  <a:lnTo>
                    <a:pt x="9976028" y="10539247"/>
                  </a:lnTo>
                  <a:lnTo>
                    <a:pt x="9937966" y="10563631"/>
                  </a:lnTo>
                  <a:lnTo>
                    <a:pt x="9902495" y="10592460"/>
                  </a:lnTo>
                  <a:lnTo>
                    <a:pt x="9870008" y="10625658"/>
                  </a:lnTo>
                  <a:lnTo>
                    <a:pt x="9840925" y="10663136"/>
                  </a:lnTo>
                  <a:lnTo>
                    <a:pt x="9815233" y="10705833"/>
                  </a:lnTo>
                  <a:lnTo>
                    <a:pt x="9795319" y="10750296"/>
                  </a:lnTo>
                  <a:lnTo>
                    <a:pt x="9781095" y="10796054"/>
                  </a:lnTo>
                  <a:lnTo>
                    <a:pt x="9772447" y="10842612"/>
                  </a:lnTo>
                  <a:lnTo>
                    <a:pt x="9769310" y="10888828"/>
                  </a:lnTo>
                  <a:lnTo>
                    <a:pt x="9769259" y="10889488"/>
                  </a:lnTo>
                  <a:lnTo>
                    <a:pt x="9771393" y="10935157"/>
                  </a:lnTo>
                  <a:lnTo>
                    <a:pt x="9771431" y="10936186"/>
                  </a:lnTo>
                  <a:lnTo>
                    <a:pt x="9813404" y="10909770"/>
                  </a:lnTo>
                  <a:lnTo>
                    <a:pt x="9857905" y="10888828"/>
                  </a:lnTo>
                  <a:lnTo>
                    <a:pt x="9904349" y="10873461"/>
                  </a:lnTo>
                  <a:lnTo>
                    <a:pt x="9952203" y="10863783"/>
                  </a:lnTo>
                  <a:lnTo>
                    <a:pt x="10000894" y="10859897"/>
                  </a:lnTo>
                  <a:lnTo>
                    <a:pt x="10049853" y="10861904"/>
                  </a:lnTo>
                  <a:lnTo>
                    <a:pt x="10098557" y="10869917"/>
                  </a:lnTo>
                  <a:lnTo>
                    <a:pt x="10146411" y="10884027"/>
                  </a:lnTo>
                  <a:lnTo>
                    <a:pt x="10192868" y="10904347"/>
                  </a:lnTo>
                  <a:lnTo>
                    <a:pt x="10237368" y="10930992"/>
                  </a:lnTo>
                  <a:lnTo>
                    <a:pt x="10278288" y="10963110"/>
                  </a:lnTo>
                  <a:lnTo>
                    <a:pt x="10313987" y="10999330"/>
                  </a:lnTo>
                  <a:lnTo>
                    <a:pt x="10344353" y="11039081"/>
                  </a:lnTo>
                  <a:lnTo>
                    <a:pt x="10369271" y="11081779"/>
                  </a:lnTo>
                  <a:lnTo>
                    <a:pt x="10388676" y="11126876"/>
                  </a:lnTo>
                  <a:lnTo>
                    <a:pt x="10402430" y="11173803"/>
                  </a:lnTo>
                  <a:lnTo>
                    <a:pt x="10410469" y="11221999"/>
                  </a:lnTo>
                  <a:lnTo>
                    <a:pt x="10437622" y="11200625"/>
                  </a:lnTo>
                  <a:lnTo>
                    <a:pt x="10486746" y="11150473"/>
                  </a:lnTo>
                  <a:lnTo>
                    <a:pt x="10532910" y="11081220"/>
                  </a:lnTo>
                  <a:lnTo>
                    <a:pt x="10552227" y="11039081"/>
                  </a:lnTo>
                  <a:lnTo>
                    <a:pt x="10566464" y="10995558"/>
                  </a:lnTo>
                  <a:lnTo>
                    <a:pt x="10575582" y="10951312"/>
                  </a:lnTo>
                  <a:lnTo>
                    <a:pt x="10579697" y="10906747"/>
                  </a:lnTo>
                  <a:close/>
                </a:path>
                <a:path w="19575780" h="12245975">
                  <a:moveTo>
                    <a:pt x="10832440" y="11267034"/>
                  </a:moveTo>
                  <a:lnTo>
                    <a:pt x="10827436" y="11221999"/>
                  </a:lnTo>
                  <a:lnTo>
                    <a:pt x="10817162" y="11177003"/>
                  </a:lnTo>
                  <a:lnTo>
                    <a:pt x="10801909" y="11133569"/>
                  </a:lnTo>
                  <a:lnTo>
                    <a:pt x="10781843" y="11092104"/>
                  </a:lnTo>
                  <a:lnTo>
                    <a:pt x="10757141" y="11053039"/>
                  </a:lnTo>
                  <a:lnTo>
                    <a:pt x="10727969" y="11016818"/>
                  </a:lnTo>
                  <a:lnTo>
                    <a:pt x="10694492" y="10983887"/>
                  </a:lnTo>
                  <a:lnTo>
                    <a:pt x="10656888" y="10954690"/>
                  </a:lnTo>
                  <a:lnTo>
                    <a:pt x="10615320" y="10929684"/>
                  </a:lnTo>
                  <a:lnTo>
                    <a:pt x="10611866" y="10965764"/>
                  </a:lnTo>
                  <a:lnTo>
                    <a:pt x="10611841" y="10966018"/>
                  </a:lnTo>
                  <a:lnTo>
                    <a:pt x="10594569" y="11038180"/>
                  </a:lnTo>
                  <a:lnTo>
                    <a:pt x="10558971" y="11115662"/>
                  </a:lnTo>
                  <a:lnTo>
                    <a:pt x="10533088" y="11154080"/>
                  </a:lnTo>
                  <a:lnTo>
                    <a:pt x="10503459" y="11188738"/>
                  </a:lnTo>
                  <a:lnTo>
                    <a:pt x="10470490" y="11219485"/>
                  </a:lnTo>
                  <a:lnTo>
                    <a:pt x="10434561" y="11246168"/>
                  </a:lnTo>
                  <a:lnTo>
                    <a:pt x="10396093" y="11268621"/>
                  </a:lnTo>
                  <a:lnTo>
                    <a:pt x="10355478" y="11286719"/>
                  </a:lnTo>
                  <a:lnTo>
                    <a:pt x="10313111" y="11300282"/>
                  </a:lnTo>
                  <a:lnTo>
                    <a:pt x="10269410" y="11309185"/>
                  </a:lnTo>
                  <a:lnTo>
                    <a:pt x="10224757" y="11313249"/>
                  </a:lnTo>
                  <a:lnTo>
                    <a:pt x="10179571" y="11312335"/>
                  </a:lnTo>
                  <a:lnTo>
                    <a:pt x="10134244" y="11306302"/>
                  </a:lnTo>
                  <a:lnTo>
                    <a:pt x="10089159" y="11294974"/>
                  </a:lnTo>
                  <a:lnTo>
                    <a:pt x="10044747" y="11278222"/>
                  </a:lnTo>
                  <a:lnTo>
                    <a:pt x="10021329" y="11267034"/>
                  </a:lnTo>
                  <a:lnTo>
                    <a:pt x="10021405" y="11275593"/>
                  </a:lnTo>
                  <a:lnTo>
                    <a:pt x="10021506" y="11286719"/>
                  </a:lnTo>
                  <a:lnTo>
                    <a:pt x="10021583" y="11294974"/>
                  </a:lnTo>
                  <a:lnTo>
                    <a:pt x="10021684" y="11306302"/>
                  </a:lnTo>
                  <a:lnTo>
                    <a:pt x="10027996" y="11363338"/>
                  </a:lnTo>
                  <a:lnTo>
                    <a:pt x="10039794" y="11409883"/>
                  </a:lnTo>
                  <a:lnTo>
                    <a:pt x="10056965" y="11454663"/>
                  </a:lnTo>
                  <a:lnTo>
                    <a:pt x="10079330" y="11497196"/>
                  </a:lnTo>
                  <a:lnTo>
                    <a:pt x="10106685" y="11536959"/>
                  </a:lnTo>
                  <a:lnTo>
                    <a:pt x="10138829" y="11573459"/>
                  </a:lnTo>
                  <a:lnTo>
                    <a:pt x="10175583" y="11606174"/>
                  </a:lnTo>
                  <a:lnTo>
                    <a:pt x="10216731" y="11634610"/>
                  </a:lnTo>
                  <a:lnTo>
                    <a:pt x="10262095" y="11658257"/>
                  </a:lnTo>
                  <a:lnTo>
                    <a:pt x="10306456" y="11675059"/>
                  </a:lnTo>
                  <a:lnTo>
                    <a:pt x="10351503" y="11686413"/>
                  </a:lnTo>
                  <a:lnTo>
                    <a:pt x="10396817" y="11692471"/>
                  </a:lnTo>
                  <a:lnTo>
                    <a:pt x="10442003" y="11693398"/>
                  </a:lnTo>
                  <a:lnTo>
                    <a:pt x="10486644" y="11689321"/>
                  </a:lnTo>
                  <a:lnTo>
                    <a:pt x="10530357" y="11680419"/>
                  </a:lnTo>
                  <a:lnTo>
                    <a:pt x="10572725" y="11666842"/>
                  </a:lnTo>
                  <a:lnTo>
                    <a:pt x="10613365" y="11648732"/>
                  </a:lnTo>
                  <a:lnTo>
                    <a:pt x="10651846" y="11626253"/>
                  </a:lnTo>
                  <a:lnTo>
                    <a:pt x="10687787" y="11599558"/>
                  </a:lnTo>
                  <a:lnTo>
                    <a:pt x="10720781" y="11568798"/>
                  </a:lnTo>
                  <a:lnTo>
                    <a:pt x="10750423" y="11534127"/>
                  </a:lnTo>
                  <a:lnTo>
                    <a:pt x="10776306" y="11495697"/>
                  </a:lnTo>
                  <a:lnTo>
                    <a:pt x="10798048" y="11453660"/>
                  </a:lnTo>
                  <a:lnTo>
                    <a:pt x="10815257" y="11407864"/>
                  </a:lnTo>
                  <a:lnTo>
                    <a:pt x="10826610" y="11361407"/>
                  </a:lnTo>
                  <a:lnTo>
                    <a:pt x="10832211" y="11315560"/>
                  </a:lnTo>
                  <a:lnTo>
                    <a:pt x="10832338" y="11313249"/>
                  </a:lnTo>
                  <a:lnTo>
                    <a:pt x="10832440" y="11267034"/>
                  </a:lnTo>
                  <a:close/>
                </a:path>
                <a:path w="19575780" h="12245975">
                  <a:moveTo>
                    <a:pt x="11265268" y="11161090"/>
                  </a:moveTo>
                  <a:lnTo>
                    <a:pt x="11257153" y="11122622"/>
                  </a:lnTo>
                  <a:lnTo>
                    <a:pt x="11225365" y="11088992"/>
                  </a:lnTo>
                  <a:lnTo>
                    <a:pt x="11178883" y="11068114"/>
                  </a:lnTo>
                  <a:lnTo>
                    <a:pt x="11148530" y="11057522"/>
                  </a:lnTo>
                  <a:lnTo>
                    <a:pt x="11135614" y="11052543"/>
                  </a:lnTo>
                  <a:lnTo>
                    <a:pt x="11101959" y="11025746"/>
                  </a:lnTo>
                  <a:lnTo>
                    <a:pt x="11101032" y="11018190"/>
                  </a:lnTo>
                  <a:lnTo>
                    <a:pt x="11101032" y="11008297"/>
                  </a:lnTo>
                  <a:lnTo>
                    <a:pt x="11104156" y="11000740"/>
                  </a:lnTo>
                  <a:lnTo>
                    <a:pt x="11110151" y="10995800"/>
                  </a:lnTo>
                  <a:lnTo>
                    <a:pt x="11116132" y="10990339"/>
                  </a:lnTo>
                  <a:lnTo>
                    <a:pt x="11123943" y="10987723"/>
                  </a:lnTo>
                  <a:lnTo>
                    <a:pt x="11133836" y="10987723"/>
                  </a:lnTo>
                  <a:lnTo>
                    <a:pt x="11169980" y="11007839"/>
                  </a:lnTo>
                  <a:lnTo>
                    <a:pt x="11173397" y="11022089"/>
                  </a:lnTo>
                  <a:lnTo>
                    <a:pt x="11261115" y="11022089"/>
                  </a:lnTo>
                  <a:lnTo>
                    <a:pt x="11250968" y="10980471"/>
                  </a:lnTo>
                  <a:lnTo>
                    <a:pt x="11225187" y="10949203"/>
                  </a:lnTo>
                  <a:lnTo>
                    <a:pt x="11186312" y="10929290"/>
                  </a:lnTo>
                  <a:lnTo>
                    <a:pt x="11136694" y="10922660"/>
                  </a:lnTo>
                  <a:lnTo>
                    <a:pt x="11110874" y="10924324"/>
                  </a:lnTo>
                  <a:lnTo>
                    <a:pt x="11067034" y="10937596"/>
                  </a:lnTo>
                  <a:lnTo>
                    <a:pt x="11034281" y="10963402"/>
                  </a:lnTo>
                  <a:lnTo>
                    <a:pt x="11017491" y="10999610"/>
                  </a:lnTo>
                  <a:lnTo>
                    <a:pt x="11015396" y="11021568"/>
                  </a:lnTo>
                  <a:lnTo>
                    <a:pt x="11016285" y="11036452"/>
                  </a:lnTo>
                  <a:lnTo>
                    <a:pt x="11029975" y="11072330"/>
                  </a:lnTo>
                  <a:lnTo>
                    <a:pt x="11065116" y="11101743"/>
                  </a:lnTo>
                  <a:lnTo>
                    <a:pt x="11102264" y="11116602"/>
                  </a:lnTo>
                  <a:lnTo>
                    <a:pt x="11128172" y="11124781"/>
                  </a:lnTo>
                  <a:lnTo>
                    <a:pt x="11137379" y="11127905"/>
                  </a:lnTo>
                  <a:lnTo>
                    <a:pt x="11145253" y="11130813"/>
                  </a:lnTo>
                  <a:lnTo>
                    <a:pt x="11159858" y="11136884"/>
                  </a:lnTo>
                  <a:lnTo>
                    <a:pt x="11166627" y="11141304"/>
                  </a:lnTo>
                  <a:lnTo>
                    <a:pt x="11172088" y="11146765"/>
                  </a:lnTo>
                  <a:lnTo>
                    <a:pt x="11177816" y="11151972"/>
                  </a:lnTo>
                  <a:lnTo>
                    <a:pt x="11180686" y="11158741"/>
                  </a:lnTo>
                  <a:lnTo>
                    <a:pt x="11180686" y="11167072"/>
                  </a:lnTo>
                  <a:lnTo>
                    <a:pt x="11150435" y="11197819"/>
                  </a:lnTo>
                  <a:lnTo>
                    <a:pt x="11141901" y="11198301"/>
                  </a:lnTo>
                  <a:lnTo>
                    <a:pt x="11133544" y="11197717"/>
                  </a:lnTo>
                  <a:lnTo>
                    <a:pt x="11102289" y="11169244"/>
                  </a:lnTo>
                  <a:lnTo>
                    <a:pt x="11100778" y="11160570"/>
                  </a:lnTo>
                  <a:lnTo>
                    <a:pt x="11014608" y="11160570"/>
                  </a:lnTo>
                  <a:lnTo>
                    <a:pt x="11025010" y="11204385"/>
                  </a:lnTo>
                  <a:lnTo>
                    <a:pt x="11052912" y="11237024"/>
                  </a:lnTo>
                  <a:lnTo>
                    <a:pt x="11093831" y="11256937"/>
                  </a:lnTo>
                  <a:lnTo>
                    <a:pt x="11144237" y="11263643"/>
                  </a:lnTo>
                  <a:lnTo>
                    <a:pt x="11162246" y="11262728"/>
                  </a:lnTo>
                  <a:lnTo>
                    <a:pt x="11209058" y="11249597"/>
                  </a:lnTo>
                  <a:lnTo>
                    <a:pt x="11242802" y="11223600"/>
                  </a:lnTo>
                  <a:lnTo>
                    <a:pt x="11261598" y="11188217"/>
                  </a:lnTo>
                  <a:lnTo>
                    <a:pt x="11264354" y="11174997"/>
                  </a:lnTo>
                  <a:lnTo>
                    <a:pt x="11265268" y="11161090"/>
                  </a:lnTo>
                  <a:close/>
                </a:path>
                <a:path w="19575780" h="12245975">
                  <a:moveTo>
                    <a:pt x="11277257" y="11431791"/>
                  </a:moveTo>
                  <a:lnTo>
                    <a:pt x="11269853" y="11390147"/>
                  </a:lnTo>
                  <a:lnTo>
                    <a:pt x="11246307" y="11354714"/>
                  </a:lnTo>
                  <a:lnTo>
                    <a:pt x="11207890" y="11332350"/>
                  </a:lnTo>
                  <a:lnTo>
                    <a:pt x="11194999" y="11328883"/>
                  </a:lnTo>
                  <a:lnTo>
                    <a:pt x="11194999" y="11431791"/>
                  </a:lnTo>
                  <a:lnTo>
                    <a:pt x="11194275" y="11441176"/>
                  </a:lnTo>
                  <a:lnTo>
                    <a:pt x="11169167" y="11470704"/>
                  </a:lnTo>
                  <a:lnTo>
                    <a:pt x="11148936" y="11473434"/>
                  </a:lnTo>
                  <a:lnTo>
                    <a:pt x="11104931" y="11473434"/>
                  </a:lnTo>
                  <a:lnTo>
                    <a:pt x="11104931" y="11390147"/>
                  </a:lnTo>
                  <a:lnTo>
                    <a:pt x="11148936" y="11390147"/>
                  </a:lnTo>
                  <a:lnTo>
                    <a:pt x="11188522" y="11407089"/>
                  </a:lnTo>
                  <a:lnTo>
                    <a:pt x="11194999" y="11431791"/>
                  </a:lnTo>
                  <a:lnTo>
                    <a:pt x="11194999" y="11328883"/>
                  </a:lnTo>
                  <a:lnTo>
                    <a:pt x="11191875" y="11328032"/>
                  </a:lnTo>
                  <a:lnTo>
                    <a:pt x="11174311" y="11325428"/>
                  </a:lnTo>
                  <a:lnTo>
                    <a:pt x="11155172" y="11324552"/>
                  </a:lnTo>
                  <a:lnTo>
                    <a:pt x="11023981" y="11324552"/>
                  </a:lnTo>
                  <a:lnTo>
                    <a:pt x="11023981" y="11657216"/>
                  </a:lnTo>
                  <a:lnTo>
                    <a:pt x="11104931" y="11657216"/>
                  </a:lnTo>
                  <a:lnTo>
                    <a:pt x="11104931" y="11537734"/>
                  </a:lnTo>
                  <a:lnTo>
                    <a:pt x="11154905" y="11537734"/>
                  </a:lnTo>
                  <a:lnTo>
                    <a:pt x="11208576" y="11529606"/>
                  </a:lnTo>
                  <a:lnTo>
                    <a:pt x="11247158" y="11506378"/>
                  </a:lnTo>
                  <a:lnTo>
                    <a:pt x="11269345" y="11473434"/>
                  </a:lnTo>
                  <a:lnTo>
                    <a:pt x="11269663" y="11472761"/>
                  </a:lnTo>
                  <a:lnTo>
                    <a:pt x="11269790" y="11472494"/>
                  </a:lnTo>
                  <a:lnTo>
                    <a:pt x="11273930" y="11459515"/>
                  </a:lnTo>
                  <a:lnTo>
                    <a:pt x="11276419" y="11445951"/>
                  </a:lnTo>
                  <a:lnTo>
                    <a:pt x="11277257" y="11431791"/>
                  </a:lnTo>
                  <a:close/>
                </a:path>
                <a:path w="19575780" h="12245975">
                  <a:moveTo>
                    <a:pt x="11311877" y="10530650"/>
                  </a:moveTo>
                  <a:lnTo>
                    <a:pt x="11230928" y="10530650"/>
                  </a:lnTo>
                  <a:lnTo>
                    <a:pt x="11230928" y="10661460"/>
                  </a:lnTo>
                  <a:lnTo>
                    <a:pt x="11104931" y="10661460"/>
                  </a:lnTo>
                  <a:lnTo>
                    <a:pt x="11104931" y="10530650"/>
                  </a:lnTo>
                  <a:lnTo>
                    <a:pt x="11023981" y="10530650"/>
                  </a:lnTo>
                  <a:lnTo>
                    <a:pt x="11023981" y="10661460"/>
                  </a:lnTo>
                  <a:lnTo>
                    <a:pt x="11023981" y="10726230"/>
                  </a:lnTo>
                  <a:lnTo>
                    <a:pt x="11023981" y="10863390"/>
                  </a:lnTo>
                  <a:lnTo>
                    <a:pt x="11104931" y="10863390"/>
                  </a:lnTo>
                  <a:lnTo>
                    <a:pt x="11104931" y="10726230"/>
                  </a:lnTo>
                  <a:lnTo>
                    <a:pt x="11230928" y="10726230"/>
                  </a:lnTo>
                  <a:lnTo>
                    <a:pt x="11230928" y="10863390"/>
                  </a:lnTo>
                  <a:lnTo>
                    <a:pt x="11311877" y="10863390"/>
                  </a:lnTo>
                  <a:lnTo>
                    <a:pt x="11311877" y="10726230"/>
                  </a:lnTo>
                  <a:lnTo>
                    <a:pt x="11311877" y="10661460"/>
                  </a:lnTo>
                  <a:lnTo>
                    <a:pt x="11311877" y="10530650"/>
                  </a:lnTo>
                  <a:close/>
                </a:path>
                <a:path w="19575780" h="12245975">
                  <a:moveTo>
                    <a:pt x="11594808" y="11657470"/>
                  </a:moveTo>
                  <a:lnTo>
                    <a:pt x="11521516" y="11531752"/>
                  </a:lnTo>
                  <a:lnTo>
                    <a:pt x="11518024" y="11525758"/>
                  </a:lnTo>
                  <a:lnTo>
                    <a:pt x="11535105" y="11519370"/>
                  </a:lnTo>
                  <a:lnTo>
                    <a:pt x="11549977" y="11511090"/>
                  </a:lnTo>
                  <a:lnTo>
                    <a:pt x="11581295" y="11475288"/>
                  </a:lnTo>
                  <a:lnTo>
                    <a:pt x="11591950" y="11429454"/>
                  </a:lnTo>
                  <a:lnTo>
                    <a:pt x="11591112" y="11415814"/>
                  </a:lnTo>
                  <a:lnTo>
                    <a:pt x="11591074" y="11415154"/>
                  </a:lnTo>
                  <a:lnTo>
                    <a:pt x="11578146" y="11376355"/>
                  </a:lnTo>
                  <a:lnTo>
                    <a:pt x="11549647" y="11345863"/>
                  </a:lnTo>
                  <a:lnTo>
                    <a:pt x="11509439" y="11328972"/>
                  </a:lnTo>
                  <a:lnTo>
                    <a:pt x="11509439" y="11432832"/>
                  </a:lnTo>
                  <a:lnTo>
                    <a:pt x="11508715" y="11442205"/>
                  </a:lnTo>
                  <a:lnTo>
                    <a:pt x="11484381" y="11471758"/>
                  </a:lnTo>
                  <a:lnTo>
                    <a:pt x="11464925" y="11474488"/>
                  </a:lnTo>
                  <a:lnTo>
                    <a:pt x="11414684" y="11474488"/>
                  </a:lnTo>
                  <a:lnTo>
                    <a:pt x="11414684" y="11391976"/>
                  </a:lnTo>
                  <a:lnTo>
                    <a:pt x="11464925" y="11391976"/>
                  </a:lnTo>
                  <a:lnTo>
                    <a:pt x="11502962" y="11408867"/>
                  </a:lnTo>
                  <a:lnTo>
                    <a:pt x="11509439" y="11432832"/>
                  </a:lnTo>
                  <a:lnTo>
                    <a:pt x="11509439" y="11328972"/>
                  </a:lnTo>
                  <a:lnTo>
                    <a:pt x="11505984" y="11328032"/>
                  </a:lnTo>
                  <a:lnTo>
                    <a:pt x="11488560" y="11325428"/>
                  </a:lnTo>
                  <a:lnTo>
                    <a:pt x="11469611" y="11324552"/>
                  </a:lnTo>
                  <a:lnTo>
                    <a:pt x="11333734" y="11324552"/>
                  </a:lnTo>
                  <a:lnTo>
                    <a:pt x="11333734" y="11657216"/>
                  </a:lnTo>
                  <a:lnTo>
                    <a:pt x="11414684" y="11657216"/>
                  </a:lnTo>
                  <a:lnTo>
                    <a:pt x="11414684" y="11531752"/>
                  </a:lnTo>
                  <a:lnTo>
                    <a:pt x="11433962" y="11531752"/>
                  </a:lnTo>
                  <a:lnTo>
                    <a:pt x="11503190" y="11657216"/>
                  </a:lnTo>
                  <a:lnTo>
                    <a:pt x="11503190" y="11657470"/>
                  </a:lnTo>
                  <a:lnTo>
                    <a:pt x="11594808" y="11657470"/>
                  </a:lnTo>
                  <a:close/>
                </a:path>
                <a:path w="19575780" h="12245975">
                  <a:moveTo>
                    <a:pt x="11641150" y="11040313"/>
                  </a:moveTo>
                  <a:lnTo>
                    <a:pt x="11619840" y="10991863"/>
                  </a:lnTo>
                  <a:lnTo>
                    <a:pt x="11584661" y="10954931"/>
                  </a:lnTo>
                  <a:lnTo>
                    <a:pt x="11538204" y="10931500"/>
                  </a:lnTo>
                  <a:lnTo>
                    <a:pt x="11483137" y="10923702"/>
                  </a:lnTo>
                  <a:lnTo>
                    <a:pt x="11459578" y="10925061"/>
                  </a:lnTo>
                  <a:lnTo>
                    <a:pt x="11416233" y="10935995"/>
                  </a:lnTo>
                  <a:lnTo>
                    <a:pt x="11378451" y="10957230"/>
                  </a:lnTo>
                  <a:lnTo>
                    <a:pt x="11348847" y="10987291"/>
                  </a:lnTo>
                  <a:lnTo>
                    <a:pt x="11327752" y="11025657"/>
                  </a:lnTo>
                  <a:lnTo>
                    <a:pt x="11317097" y="11069498"/>
                  </a:lnTo>
                  <a:lnTo>
                    <a:pt x="11315776" y="11093412"/>
                  </a:lnTo>
                  <a:lnTo>
                    <a:pt x="11317097" y="11117478"/>
                  </a:lnTo>
                  <a:lnTo>
                    <a:pt x="11327752" y="11161306"/>
                  </a:lnTo>
                  <a:lnTo>
                    <a:pt x="11348885" y="11199241"/>
                  </a:lnTo>
                  <a:lnTo>
                    <a:pt x="11378552" y="11229302"/>
                  </a:lnTo>
                  <a:lnTo>
                    <a:pt x="11416233" y="11250638"/>
                  </a:lnTo>
                  <a:lnTo>
                    <a:pt x="11459578" y="11261281"/>
                  </a:lnTo>
                  <a:lnTo>
                    <a:pt x="11483137" y="11262601"/>
                  </a:lnTo>
                  <a:lnTo>
                    <a:pt x="11511750" y="11260696"/>
                  </a:lnTo>
                  <a:lnTo>
                    <a:pt x="11562499" y="11245367"/>
                  </a:lnTo>
                  <a:lnTo>
                    <a:pt x="11604028" y="11214811"/>
                  </a:lnTo>
                  <a:lnTo>
                    <a:pt x="11632324" y="11172076"/>
                  </a:lnTo>
                  <a:lnTo>
                    <a:pt x="11641150" y="11146511"/>
                  </a:lnTo>
                  <a:lnTo>
                    <a:pt x="11552123" y="11146511"/>
                  </a:lnTo>
                  <a:lnTo>
                    <a:pt x="11546675" y="11156264"/>
                  </a:lnTo>
                  <a:lnTo>
                    <a:pt x="11540084" y="11164824"/>
                  </a:lnTo>
                  <a:lnTo>
                    <a:pt x="11504460" y="11186465"/>
                  </a:lnTo>
                  <a:lnTo>
                    <a:pt x="11482629" y="11189195"/>
                  </a:lnTo>
                  <a:lnTo>
                    <a:pt x="11464773" y="11187582"/>
                  </a:lnTo>
                  <a:lnTo>
                    <a:pt x="11421986" y="11163173"/>
                  </a:lnTo>
                  <a:lnTo>
                    <a:pt x="11400269" y="11114151"/>
                  </a:lnTo>
                  <a:lnTo>
                    <a:pt x="11398809" y="11093412"/>
                  </a:lnTo>
                  <a:lnTo>
                    <a:pt x="11400269" y="11072660"/>
                  </a:lnTo>
                  <a:lnTo>
                    <a:pt x="11421986" y="11023651"/>
                  </a:lnTo>
                  <a:lnTo>
                    <a:pt x="11464773" y="10999241"/>
                  </a:lnTo>
                  <a:lnTo>
                    <a:pt x="11482629" y="10997629"/>
                  </a:lnTo>
                  <a:lnTo>
                    <a:pt x="11493843" y="10998302"/>
                  </a:lnTo>
                  <a:lnTo>
                    <a:pt x="11532438" y="11014647"/>
                  </a:lnTo>
                  <a:lnTo>
                    <a:pt x="11552123" y="11040313"/>
                  </a:lnTo>
                  <a:lnTo>
                    <a:pt x="11641150" y="11040313"/>
                  </a:lnTo>
                  <a:close/>
                </a:path>
                <a:path w="19575780" h="12245975">
                  <a:moveTo>
                    <a:pt x="11711953" y="10695927"/>
                  </a:moveTo>
                  <a:lnTo>
                    <a:pt x="11706289" y="10649636"/>
                  </a:lnTo>
                  <a:lnTo>
                    <a:pt x="11689296" y="10608221"/>
                  </a:lnTo>
                  <a:lnTo>
                    <a:pt x="11683606" y="10599636"/>
                  </a:lnTo>
                  <a:lnTo>
                    <a:pt x="11677104" y="10589806"/>
                  </a:lnTo>
                  <a:lnTo>
                    <a:pt x="11662753" y="10573601"/>
                  </a:lnTo>
                  <a:lnTo>
                    <a:pt x="11646256" y="10559529"/>
                  </a:lnTo>
                  <a:lnTo>
                    <a:pt x="11629695" y="10548912"/>
                  </a:lnTo>
                  <a:lnTo>
                    <a:pt x="11629695" y="10696194"/>
                  </a:lnTo>
                  <a:lnTo>
                    <a:pt x="11628184" y="10716844"/>
                  </a:lnTo>
                  <a:lnTo>
                    <a:pt x="11605489" y="10766209"/>
                  </a:lnTo>
                  <a:lnTo>
                    <a:pt x="11560721" y="10791152"/>
                  </a:lnTo>
                  <a:lnTo>
                    <a:pt x="11560353" y="10791152"/>
                  </a:lnTo>
                  <a:lnTo>
                    <a:pt x="11541976" y="10792765"/>
                  </a:lnTo>
                  <a:lnTo>
                    <a:pt x="11490503" y="10778160"/>
                  </a:lnTo>
                  <a:lnTo>
                    <a:pt x="11459616" y="10735856"/>
                  </a:lnTo>
                  <a:lnTo>
                    <a:pt x="11453736" y="10696194"/>
                  </a:lnTo>
                  <a:lnTo>
                    <a:pt x="11455184" y="10675264"/>
                  </a:lnTo>
                  <a:lnTo>
                    <a:pt x="11455210" y="10675074"/>
                  </a:lnTo>
                  <a:lnTo>
                    <a:pt x="11459540" y="10656595"/>
                  </a:lnTo>
                  <a:lnTo>
                    <a:pt x="11459616" y="10656240"/>
                  </a:lnTo>
                  <a:lnTo>
                    <a:pt x="11490541" y="10614228"/>
                  </a:lnTo>
                  <a:lnTo>
                    <a:pt x="11522685" y="10601287"/>
                  </a:lnTo>
                  <a:lnTo>
                    <a:pt x="11522316" y="10601287"/>
                  </a:lnTo>
                  <a:lnTo>
                    <a:pt x="11541976" y="10599636"/>
                  </a:lnTo>
                  <a:lnTo>
                    <a:pt x="11560874" y="10601287"/>
                  </a:lnTo>
                  <a:lnTo>
                    <a:pt x="11577739" y="10606265"/>
                  </a:lnTo>
                  <a:lnTo>
                    <a:pt x="11616080" y="10640225"/>
                  </a:lnTo>
                  <a:lnTo>
                    <a:pt x="11628133" y="10675074"/>
                  </a:lnTo>
                  <a:lnTo>
                    <a:pt x="11628184" y="10675264"/>
                  </a:lnTo>
                  <a:lnTo>
                    <a:pt x="11629695" y="10548912"/>
                  </a:lnTo>
                  <a:lnTo>
                    <a:pt x="11586845" y="10531170"/>
                  </a:lnTo>
                  <a:lnTo>
                    <a:pt x="11541976" y="10525709"/>
                  </a:lnTo>
                  <a:lnTo>
                    <a:pt x="11519027" y="10527068"/>
                  </a:lnTo>
                  <a:lnTo>
                    <a:pt x="11475974" y="10538003"/>
                  </a:lnTo>
                  <a:lnTo>
                    <a:pt x="11437430" y="10559529"/>
                  </a:lnTo>
                  <a:lnTo>
                    <a:pt x="11406403" y="10589806"/>
                  </a:lnTo>
                  <a:lnTo>
                    <a:pt x="11383950" y="10628325"/>
                  </a:lnTo>
                  <a:lnTo>
                    <a:pt x="11372634" y="10672166"/>
                  </a:lnTo>
                  <a:lnTo>
                    <a:pt x="11371212" y="10695927"/>
                  </a:lnTo>
                  <a:lnTo>
                    <a:pt x="11372634" y="10719753"/>
                  </a:lnTo>
                  <a:lnTo>
                    <a:pt x="11383950" y="10763872"/>
                  </a:lnTo>
                  <a:lnTo>
                    <a:pt x="11406365" y="10802595"/>
                  </a:lnTo>
                  <a:lnTo>
                    <a:pt x="11437315" y="10832859"/>
                  </a:lnTo>
                  <a:lnTo>
                    <a:pt x="11475872" y="10854398"/>
                  </a:lnTo>
                  <a:lnTo>
                    <a:pt x="11518989" y="10865320"/>
                  </a:lnTo>
                  <a:lnTo>
                    <a:pt x="11541976" y="10866692"/>
                  </a:lnTo>
                  <a:lnTo>
                    <a:pt x="11564874" y="10865320"/>
                  </a:lnTo>
                  <a:lnTo>
                    <a:pt x="11607648" y="10854398"/>
                  </a:lnTo>
                  <a:lnTo>
                    <a:pt x="11646052" y="10832859"/>
                  </a:lnTo>
                  <a:lnTo>
                    <a:pt x="11676850" y="10802595"/>
                  </a:lnTo>
                  <a:lnTo>
                    <a:pt x="11699215" y="10763872"/>
                  </a:lnTo>
                  <a:lnTo>
                    <a:pt x="11710530" y="10719753"/>
                  </a:lnTo>
                  <a:lnTo>
                    <a:pt x="11711927" y="10696194"/>
                  </a:lnTo>
                  <a:lnTo>
                    <a:pt x="11711953" y="10695927"/>
                  </a:lnTo>
                  <a:close/>
                </a:path>
                <a:path w="19575780" h="12245975">
                  <a:moveTo>
                    <a:pt x="11984215" y="11489842"/>
                  </a:moveTo>
                  <a:lnTo>
                    <a:pt x="11978551" y="11443538"/>
                  </a:lnTo>
                  <a:lnTo>
                    <a:pt x="11961571" y="11402124"/>
                  </a:lnTo>
                  <a:lnTo>
                    <a:pt x="11935016" y="11367503"/>
                  </a:lnTo>
                  <a:lnTo>
                    <a:pt x="11901970" y="11342827"/>
                  </a:lnTo>
                  <a:lnTo>
                    <a:pt x="11901970" y="11490096"/>
                  </a:lnTo>
                  <a:lnTo>
                    <a:pt x="11900459" y="11510747"/>
                  </a:lnTo>
                  <a:lnTo>
                    <a:pt x="11877764" y="11560112"/>
                  </a:lnTo>
                  <a:lnTo>
                    <a:pt x="11832984" y="11585054"/>
                  </a:lnTo>
                  <a:lnTo>
                    <a:pt x="11832628" y="11585054"/>
                  </a:lnTo>
                  <a:lnTo>
                    <a:pt x="11814251" y="11586667"/>
                  </a:lnTo>
                  <a:lnTo>
                    <a:pt x="11762816" y="11572062"/>
                  </a:lnTo>
                  <a:lnTo>
                    <a:pt x="11731892" y="11529759"/>
                  </a:lnTo>
                  <a:lnTo>
                    <a:pt x="11726012" y="11490096"/>
                  </a:lnTo>
                  <a:lnTo>
                    <a:pt x="11727459" y="11469167"/>
                  </a:lnTo>
                  <a:lnTo>
                    <a:pt x="11727472" y="11469014"/>
                  </a:lnTo>
                  <a:lnTo>
                    <a:pt x="11731841" y="11450498"/>
                  </a:lnTo>
                  <a:lnTo>
                    <a:pt x="11731892" y="11450244"/>
                  </a:lnTo>
                  <a:lnTo>
                    <a:pt x="11762816" y="11408131"/>
                  </a:lnTo>
                  <a:lnTo>
                    <a:pt x="11794960" y="11395189"/>
                  </a:lnTo>
                  <a:lnTo>
                    <a:pt x="11794579" y="11395189"/>
                  </a:lnTo>
                  <a:lnTo>
                    <a:pt x="11814251" y="11393538"/>
                  </a:lnTo>
                  <a:lnTo>
                    <a:pt x="11833136" y="11395189"/>
                  </a:lnTo>
                  <a:lnTo>
                    <a:pt x="11850002" y="11400168"/>
                  </a:lnTo>
                  <a:lnTo>
                    <a:pt x="11888356" y="11434128"/>
                  </a:lnTo>
                  <a:lnTo>
                    <a:pt x="11900421" y="11469014"/>
                  </a:lnTo>
                  <a:lnTo>
                    <a:pt x="11900459" y="11469167"/>
                  </a:lnTo>
                  <a:lnTo>
                    <a:pt x="11901957" y="11489842"/>
                  </a:lnTo>
                  <a:lnTo>
                    <a:pt x="11901970" y="11490096"/>
                  </a:lnTo>
                  <a:lnTo>
                    <a:pt x="11901970" y="11342827"/>
                  </a:lnTo>
                  <a:lnTo>
                    <a:pt x="11859120" y="11325073"/>
                  </a:lnTo>
                  <a:lnTo>
                    <a:pt x="11814251" y="11319612"/>
                  </a:lnTo>
                  <a:lnTo>
                    <a:pt x="11791302" y="11320983"/>
                  </a:lnTo>
                  <a:lnTo>
                    <a:pt x="11748249" y="11331905"/>
                  </a:lnTo>
                  <a:lnTo>
                    <a:pt x="11709705" y="11353444"/>
                  </a:lnTo>
                  <a:lnTo>
                    <a:pt x="11678666" y="11383709"/>
                  </a:lnTo>
                  <a:lnTo>
                    <a:pt x="11656225" y="11422240"/>
                  </a:lnTo>
                  <a:lnTo>
                    <a:pt x="11644897" y="11466068"/>
                  </a:lnTo>
                  <a:lnTo>
                    <a:pt x="11643487" y="11489842"/>
                  </a:lnTo>
                  <a:lnTo>
                    <a:pt x="11644897" y="11513655"/>
                  </a:lnTo>
                  <a:lnTo>
                    <a:pt x="11656225" y="11557787"/>
                  </a:lnTo>
                  <a:lnTo>
                    <a:pt x="11678641" y="11596497"/>
                  </a:lnTo>
                  <a:lnTo>
                    <a:pt x="11709591" y="11626774"/>
                  </a:lnTo>
                  <a:lnTo>
                    <a:pt x="11748148" y="11648300"/>
                  </a:lnTo>
                  <a:lnTo>
                    <a:pt x="11791264" y="11659235"/>
                  </a:lnTo>
                  <a:lnTo>
                    <a:pt x="11814251" y="11660594"/>
                  </a:lnTo>
                  <a:lnTo>
                    <a:pt x="11837175" y="11659235"/>
                  </a:lnTo>
                  <a:lnTo>
                    <a:pt x="11880025" y="11648300"/>
                  </a:lnTo>
                  <a:lnTo>
                    <a:pt x="11918379" y="11626774"/>
                  </a:lnTo>
                  <a:lnTo>
                    <a:pt x="11949227" y="11596497"/>
                  </a:lnTo>
                  <a:lnTo>
                    <a:pt x="11955805" y="11586667"/>
                  </a:lnTo>
                  <a:lnTo>
                    <a:pt x="11961571" y="11578082"/>
                  </a:lnTo>
                  <a:lnTo>
                    <a:pt x="11971477" y="11557787"/>
                  </a:lnTo>
                  <a:lnTo>
                    <a:pt x="11978551" y="11536312"/>
                  </a:lnTo>
                  <a:lnTo>
                    <a:pt x="11982806" y="11513655"/>
                  </a:lnTo>
                  <a:lnTo>
                    <a:pt x="11984203" y="11490096"/>
                  </a:lnTo>
                  <a:lnTo>
                    <a:pt x="11984215" y="11489842"/>
                  </a:lnTo>
                  <a:close/>
                </a:path>
                <a:path w="19575780" h="12245975">
                  <a:moveTo>
                    <a:pt x="11992547" y="10927601"/>
                  </a:moveTo>
                  <a:lnTo>
                    <a:pt x="11911597" y="10927601"/>
                  </a:lnTo>
                  <a:lnTo>
                    <a:pt x="11911597" y="11058411"/>
                  </a:lnTo>
                  <a:lnTo>
                    <a:pt x="11785613" y="11058411"/>
                  </a:lnTo>
                  <a:lnTo>
                    <a:pt x="11785613" y="10927601"/>
                  </a:lnTo>
                  <a:lnTo>
                    <a:pt x="11704663" y="10927601"/>
                  </a:lnTo>
                  <a:lnTo>
                    <a:pt x="11704663" y="11058411"/>
                  </a:lnTo>
                  <a:lnTo>
                    <a:pt x="11704663" y="11123181"/>
                  </a:lnTo>
                  <a:lnTo>
                    <a:pt x="11704663" y="11260341"/>
                  </a:lnTo>
                  <a:lnTo>
                    <a:pt x="11785613" y="11260341"/>
                  </a:lnTo>
                  <a:lnTo>
                    <a:pt x="11785613" y="11123181"/>
                  </a:lnTo>
                  <a:lnTo>
                    <a:pt x="11911597" y="11123181"/>
                  </a:lnTo>
                  <a:lnTo>
                    <a:pt x="11911597" y="11260341"/>
                  </a:lnTo>
                  <a:lnTo>
                    <a:pt x="11992547" y="11260341"/>
                  </a:lnTo>
                  <a:lnTo>
                    <a:pt x="11992547" y="11123181"/>
                  </a:lnTo>
                  <a:lnTo>
                    <a:pt x="11992547" y="11058411"/>
                  </a:lnTo>
                  <a:lnTo>
                    <a:pt x="11992547" y="10927601"/>
                  </a:lnTo>
                  <a:close/>
                </a:path>
                <a:path w="19575780" h="12245975">
                  <a:moveTo>
                    <a:pt x="12068810" y="10530650"/>
                  </a:moveTo>
                  <a:lnTo>
                    <a:pt x="11987860" y="10530650"/>
                  </a:lnTo>
                  <a:lnTo>
                    <a:pt x="11987860" y="10736796"/>
                  </a:lnTo>
                  <a:lnTo>
                    <a:pt x="11852250" y="10530650"/>
                  </a:lnTo>
                  <a:lnTo>
                    <a:pt x="11771300" y="10530650"/>
                  </a:lnTo>
                  <a:lnTo>
                    <a:pt x="11771300" y="10863313"/>
                  </a:lnTo>
                  <a:lnTo>
                    <a:pt x="11852250" y="10863313"/>
                  </a:lnTo>
                  <a:lnTo>
                    <a:pt x="11852250" y="10658196"/>
                  </a:lnTo>
                  <a:lnTo>
                    <a:pt x="11987860" y="10863313"/>
                  </a:lnTo>
                  <a:lnTo>
                    <a:pt x="12068810" y="10863313"/>
                  </a:lnTo>
                  <a:lnTo>
                    <a:pt x="12068810" y="10530650"/>
                  </a:lnTo>
                  <a:close/>
                </a:path>
                <a:path w="19575780" h="12245975">
                  <a:moveTo>
                    <a:pt x="12359577" y="11470056"/>
                  </a:moveTo>
                  <a:lnTo>
                    <a:pt x="12183351" y="11470056"/>
                  </a:lnTo>
                  <a:lnTo>
                    <a:pt x="12183351" y="11529670"/>
                  </a:lnTo>
                  <a:lnTo>
                    <a:pt x="12286158" y="11529670"/>
                  </a:lnTo>
                  <a:lnTo>
                    <a:pt x="12280748" y="11542941"/>
                  </a:lnTo>
                  <a:lnTo>
                    <a:pt x="12255970" y="11573142"/>
                  </a:lnTo>
                  <a:lnTo>
                    <a:pt x="12220131" y="11587302"/>
                  </a:lnTo>
                  <a:lnTo>
                    <a:pt x="12205729" y="11588229"/>
                  </a:lnTo>
                  <a:lnTo>
                    <a:pt x="12185040" y="11586667"/>
                  </a:lnTo>
                  <a:lnTo>
                    <a:pt x="12137009" y="11562728"/>
                  </a:lnTo>
                  <a:lnTo>
                    <a:pt x="12113844" y="11512398"/>
                  </a:lnTo>
                  <a:lnTo>
                    <a:pt x="12112282" y="11490617"/>
                  </a:lnTo>
                  <a:lnTo>
                    <a:pt x="12113755" y="11470221"/>
                  </a:lnTo>
                  <a:lnTo>
                    <a:pt x="12135980" y="11421897"/>
                  </a:lnTo>
                  <a:lnTo>
                    <a:pt x="12180265" y="11397488"/>
                  </a:lnTo>
                  <a:lnTo>
                    <a:pt x="12198960" y="11395875"/>
                  </a:lnTo>
                  <a:lnTo>
                    <a:pt x="12209932" y="11396459"/>
                  </a:lnTo>
                  <a:lnTo>
                    <a:pt x="12246331" y="11409667"/>
                  </a:lnTo>
                  <a:lnTo>
                    <a:pt x="12264301" y="11430241"/>
                  </a:lnTo>
                  <a:lnTo>
                    <a:pt x="12353849" y="11430241"/>
                  </a:lnTo>
                  <a:lnTo>
                    <a:pt x="12333669" y="11384585"/>
                  </a:lnTo>
                  <a:lnTo>
                    <a:pt x="12299442" y="11350066"/>
                  </a:lnTo>
                  <a:lnTo>
                    <a:pt x="12253887" y="11328400"/>
                  </a:lnTo>
                  <a:lnTo>
                    <a:pt x="12198960" y="11321174"/>
                  </a:lnTo>
                  <a:lnTo>
                    <a:pt x="12175007" y="11322533"/>
                  </a:lnTo>
                  <a:lnTo>
                    <a:pt x="12131104" y="11333467"/>
                  </a:lnTo>
                  <a:lnTo>
                    <a:pt x="12093143" y="11354702"/>
                  </a:lnTo>
                  <a:lnTo>
                    <a:pt x="12063070" y="11384763"/>
                  </a:lnTo>
                  <a:lnTo>
                    <a:pt x="12041734" y="11423129"/>
                  </a:lnTo>
                  <a:lnTo>
                    <a:pt x="12031091" y="11466970"/>
                  </a:lnTo>
                  <a:lnTo>
                    <a:pt x="12029770" y="11490884"/>
                  </a:lnTo>
                  <a:lnTo>
                    <a:pt x="12031091" y="11514836"/>
                  </a:lnTo>
                  <a:lnTo>
                    <a:pt x="12041734" y="11558753"/>
                  </a:lnTo>
                  <a:lnTo>
                    <a:pt x="12063070" y="11596713"/>
                  </a:lnTo>
                  <a:lnTo>
                    <a:pt x="12093143" y="11626774"/>
                  </a:lnTo>
                  <a:lnTo>
                    <a:pt x="12131396" y="11648110"/>
                  </a:lnTo>
                  <a:lnTo>
                    <a:pt x="12175515" y="11658752"/>
                  </a:lnTo>
                  <a:lnTo>
                    <a:pt x="12199480" y="11660073"/>
                  </a:lnTo>
                  <a:lnTo>
                    <a:pt x="12219838" y="11659057"/>
                  </a:lnTo>
                  <a:lnTo>
                    <a:pt x="12257329" y="11650955"/>
                  </a:lnTo>
                  <a:lnTo>
                    <a:pt x="12304586" y="11625390"/>
                  </a:lnTo>
                  <a:lnTo>
                    <a:pt x="12338952" y="11588445"/>
                  </a:lnTo>
                  <a:lnTo>
                    <a:pt x="12359577" y="11545291"/>
                  </a:lnTo>
                  <a:lnTo>
                    <a:pt x="12359577" y="11470056"/>
                  </a:lnTo>
                  <a:close/>
                </a:path>
                <a:path w="19575780" h="12245975">
                  <a:moveTo>
                    <a:pt x="12392622" y="11092879"/>
                  </a:moveTo>
                  <a:lnTo>
                    <a:pt x="12386983" y="11046587"/>
                  </a:lnTo>
                  <a:lnTo>
                    <a:pt x="12369978" y="11005172"/>
                  </a:lnTo>
                  <a:lnTo>
                    <a:pt x="12343422" y="10970552"/>
                  </a:lnTo>
                  <a:lnTo>
                    <a:pt x="12310377" y="10945863"/>
                  </a:lnTo>
                  <a:lnTo>
                    <a:pt x="12310377" y="11093145"/>
                  </a:lnTo>
                  <a:lnTo>
                    <a:pt x="12308865" y="11113795"/>
                  </a:lnTo>
                  <a:lnTo>
                    <a:pt x="12286171" y="11163160"/>
                  </a:lnTo>
                  <a:lnTo>
                    <a:pt x="12241390" y="11188103"/>
                  </a:lnTo>
                  <a:lnTo>
                    <a:pt x="12241035" y="11188103"/>
                  </a:lnTo>
                  <a:lnTo>
                    <a:pt x="12222645" y="11189716"/>
                  </a:lnTo>
                  <a:lnTo>
                    <a:pt x="12171223" y="11175111"/>
                  </a:lnTo>
                  <a:lnTo>
                    <a:pt x="12140298" y="11132807"/>
                  </a:lnTo>
                  <a:lnTo>
                    <a:pt x="12134418" y="11093145"/>
                  </a:lnTo>
                  <a:lnTo>
                    <a:pt x="12135866" y="11072216"/>
                  </a:lnTo>
                  <a:lnTo>
                    <a:pt x="12158104" y="11022609"/>
                  </a:lnTo>
                  <a:lnTo>
                    <a:pt x="12203367" y="10998238"/>
                  </a:lnTo>
                  <a:lnTo>
                    <a:pt x="12202986" y="10998238"/>
                  </a:lnTo>
                  <a:lnTo>
                    <a:pt x="12222645" y="10996587"/>
                  </a:lnTo>
                  <a:lnTo>
                    <a:pt x="12241543" y="10998238"/>
                  </a:lnTo>
                  <a:lnTo>
                    <a:pt x="12258408" y="11003217"/>
                  </a:lnTo>
                  <a:lnTo>
                    <a:pt x="12296762" y="11037176"/>
                  </a:lnTo>
                  <a:lnTo>
                    <a:pt x="12308827" y="11072063"/>
                  </a:lnTo>
                  <a:lnTo>
                    <a:pt x="12308865" y="11072216"/>
                  </a:lnTo>
                  <a:lnTo>
                    <a:pt x="12310377" y="10945863"/>
                  </a:lnTo>
                  <a:lnTo>
                    <a:pt x="12267527" y="10928121"/>
                  </a:lnTo>
                  <a:lnTo>
                    <a:pt x="12222645" y="10922660"/>
                  </a:lnTo>
                  <a:lnTo>
                    <a:pt x="12199709" y="10924032"/>
                  </a:lnTo>
                  <a:lnTo>
                    <a:pt x="12156656" y="10934954"/>
                  </a:lnTo>
                  <a:lnTo>
                    <a:pt x="12118099" y="10956493"/>
                  </a:lnTo>
                  <a:lnTo>
                    <a:pt x="12087073" y="10986757"/>
                  </a:lnTo>
                  <a:lnTo>
                    <a:pt x="12064632" y="11025276"/>
                  </a:lnTo>
                  <a:lnTo>
                    <a:pt x="12053316" y="11069117"/>
                  </a:lnTo>
                  <a:lnTo>
                    <a:pt x="12051906" y="11092879"/>
                  </a:lnTo>
                  <a:lnTo>
                    <a:pt x="12053316" y="11116704"/>
                  </a:lnTo>
                  <a:lnTo>
                    <a:pt x="12064632" y="11160824"/>
                  </a:lnTo>
                  <a:lnTo>
                    <a:pt x="12087035" y="11199546"/>
                  </a:lnTo>
                  <a:lnTo>
                    <a:pt x="12117997" y="11229810"/>
                  </a:lnTo>
                  <a:lnTo>
                    <a:pt x="12156542" y="11251349"/>
                  </a:lnTo>
                  <a:lnTo>
                    <a:pt x="12199671" y="11262284"/>
                  </a:lnTo>
                  <a:lnTo>
                    <a:pt x="12222645" y="11263643"/>
                  </a:lnTo>
                  <a:lnTo>
                    <a:pt x="12245581" y="11262284"/>
                  </a:lnTo>
                  <a:lnTo>
                    <a:pt x="12288431" y="11251349"/>
                  </a:lnTo>
                  <a:lnTo>
                    <a:pt x="12326785" y="11229810"/>
                  </a:lnTo>
                  <a:lnTo>
                    <a:pt x="12357633" y="11199546"/>
                  </a:lnTo>
                  <a:lnTo>
                    <a:pt x="12364212" y="11189716"/>
                  </a:lnTo>
                  <a:lnTo>
                    <a:pt x="12369978" y="11181131"/>
                  </a:lnTo>
                  <a:lnTo>
                    <a:pt x="12379884" y="11160824"/>
                  </a:lnTo>
                  <a:lnTo>
                    <a:pt x="12386958" y="11139348"/>
                  </a:lnTo>
                  <a:lnTo>
                    <a:pt x="12391212" y="11116704"/>
                  </a:lnTo>
                  <a:lnTo>
                    <a:pt x="12392609" y="11093145"/>
                  </a:lnTo>
                  <a:lnTo>
                    <a:pt x="12392622" y="11092879"/>
                  </a:lnTo>
                  <a:close/>
                </a:path>
                <a:path w="19575780" h="12245975">
                  <a:moveTo>
                    <a:pt x="12468885" y="10695927"/>
                  </a:moveTo>
                  <a:lnTo>
                    <a:pt x="12463234" y="10649636"/>
                  </a:lnTo>
                  <a:lnTo>
                    <a:pt x="12446241" y="10608221"/>
                  </a:lnTo>
                  <a:lnTo>
                    <a:pt x="12419698" y="10573601"/>
                  </a:lnTo>
                  <a:lnTo>
                    <a:pt x="12386640" y="10548912"/>
                  </a:lnTo>
                  <a:lnTo>
                    <a:pt x="12386640" y="10696194"/>
                  </a:lnTo>
                  <a:lnTo>
                    <a:pt x="12385129" y="10716844"/>
                  </a:lnTo>
                  <a:lnTo>
                    <a:pt x="12362434" y="10766209"/>
                  </a:lnTo>
                  <a:lnTo>
                    <a:pt x="12317654" y="10791152"/>
                  </a:lnTo>
                  <a:lnTo>
                    <a:pt x="12317298" y="10791152"/>
                  </a:lnTo>
                  <a:lnTo>
                    <a:pt x="12298921" y="10792765"/>
                  </a:lnTo>
                  <a:lnTo>
                    <a:pt x="12247601" y="10778160"/>
                  </a:lnTo>
                  <a:lnTo>
                    <a:pt x="12216575" y="10735856"/>
                  </a:lnTo>
                  <a:lnTo>
                    <a:pt x="12210682" y="10696194"/>
                  </a:lnTo>
                  <a:lnTo>
                    <a:pt x="12212142" y="10675264"/>
                  </a:lnTo>
                  <a:lnTo>
                    <a:pt x="12212142" y="10675112"/>
                  </a:lnTo>
                  <a:lnTo>
                    <a:pt x="12234367" y="10625658"/>
                  </a:lnTo>
                  <a:lnTo>
                    <a:pt x="12279630" y="10601287"/>
                  </a:lnTo>
                  <a:lnTo>
                    <a:pt x="12279249" y="10601287"/>
                  </a:lnTo>
                  <a:lnTo>
                    <a:pt x="12298921" y="10599636"/>
                  </a:lnTo>
                  <a:lnTo>
                    <a:pt x="12317806" y="10601287"/>
                  </a:lnTo>
                  <a:lnTo>
                    <a:pt x="12334672" y="10606265"/>
                  </a:lnTo>
                  <a:lnTo>
                    <a:pt x="12349544" y="10614558"/>
                  </a:lnTo>
                  <a:lnTo>
                    <a:pt x="12362434" y="10626179"/>
                  </a:lnTo>
                  <a:lnTo>
                    <a:pt x="12373026" y="10640225"/>
                  </a:lnTo>
                  <a:lnTo>
                    <a:pt x="12380468" y="10656341"/>
                  </a:lnTo>
                  <a:lnTo>
                    <a:pt x="12380595" y="10656595"/>
                  </a:lnTo>
                  <a:lnTo>
                    <a:pt x="12385091" y="10675112"/>
                  </a:lnTo>
                  <a:lnTo>
                    <a:pt x="12385129" y="10675264"/>
                  </a:lnTo>
                  <a:lnTo>
                    <a:pt x="12386628" y="10695927"/>
                  </a:lnTo>
                  <a:lnTo>
                    <a:pt x="12386640" y="10548912"/>
                  </a:lnTo>
                  <a:lnTo>
                    <a:pt x="12343790" y="10531170"/>
                  </a:lnTo>
                  <a:lnTo>
                    <a:pt x="12298921" y="10525709"/>
                  </a:lnTo>
                  <a:lnTo>
                    <a:pt x="12275972" y="10527068"/>
                  </a:lnTo>
                  <a:lnTo>
                    <a:pt x="12232919" y="10538003"/>
                  </a:lnTo>
                  <a:lnTo>
                    <a:pt x="12194375" y="10559529"/>
                  </a:lnTo>
                  <a:lnTo>
                    <a:pt x="12163349" y="10589806"/>
                  </a:lnTo>
                  <a:lnTo>
                    <a:pt x="12140895" y="10628325"/>
                  </a:lnTo>
                  <a:lnTo>
                    <a:pt x="12129580" y="10672166"/>
                  </a:lnTo>
                  <a:lnTo>
                    <a:pt x="12128170" y="10695927"/>
                  </a:lnTo>
                  <a:lnTo>
                    <a:pt x="12129580" y="10719753"/>
                  </a:lnTo>
                  <a:lnTo>
                    <a:pt x="12140895" y="10763872"/>
                  </a:lnTo>
                  <a:lnTo>
                    <a:pt x="12163349" y="10802595"/>
                  </a:lnTo>
                  <a:lnTo>
                    <a:pt x="12194375" y="10832859"/>
                  </a:lnTo>
                  <a:lnTo>
                    <a:pt x="12232818" y="10854398"/>
                  </a:lnTo>
                  <a:lnTo>
                    <a:pt x="12275934" y="10865320"/>
                  </a:lnTo>
                  <a:lnTo>
                    <a:pt x="12298921" y="10866692"/>
                  </a:lnTo>
                  <a:lnTo>
                    <a:pt x="12321959" y="10865320"/>
                  </a:lnTo>
                  <a:lnTo>
                    <a:pt x="12364733" y="10854398"/>
                  </a:lnTo>
                  <a:lnTo>
                    <a:pt x="12402998" y="10832859"/>
                  </a:lnTo>
                  <a:lnTo>
                    <a:pt x="12433795" y="10802595"/>
                  </a:lnTo>
                  <a:lnTo>
                    <a:pt x="12456147" y="10763872"/>
                  </a:lnTo>
                  <a:lnTo>
                    <a:pt x="12467476" y="10719753"/>
                  </a:lnTo>
                  <a:lnTo>
                    <a:pt x="12468873" y="10696194"/>
                  </a:lnTo>
                  <a:lnTo>
                    <a:pt x="12468885" y="10695927"/>
                  </a:lnTo>
                  <a:close/>
                </a:path>
                <a:path w="19575780" h="12245975">
                  <a:moveTo>
                    <a:pt x="12639396" y="11197793"/>
                  </a:moveTo>
                  <a:lnTo>
                    <a:pt x="12533186" y="11197793"/>
                  </a:lnTo>
                  <a:lnTo>
                    <a:pt x="12533186" y="10927283"/>
                  </a:lnTo>
                  <a:lnTo>
                    <a:pt x="12452236" y="10927283"/>
                  </a:lnTo>
                  <a:lnTo>
                    <a:pt x="12452236" y="11197793"/>
                  </a:lnTo>
                  <a:lnTo>
                    <a:pt x="12452236" y="11260023"/>
                  </a:lnTo>
                  <a:lnTo>
                    <a:pt x="12639396" y="11260023"/>
                  </a:lnTo>
                  <a:lnTo>
                    <a:pt x="12639396" y="11197793"/>
                  </a:lnTo>
                  <a:close/>
                </a:path>
                <a:path w="19575780" h="12245975">
                  <a:moveTo>
                    <a:pt x="12679731" y="11657470"/>
                  </a:moveTo>
                  <a:lnTo>
                    <a:pt x="12606439" y="11531752"/>
                  </a:lnTo>
                  <a:lnTo>
                    <a:pt x="12602947" y="11525758"/>
                  </a:lnTo>
                  <a:lnTo>
                    <a:pt x="12620015" y="11519370"/>
                  </a:lnTo>
                  <a:lnTo>
                    <a:pt x="12634900" y="11511090"/>
                  </a:lnTo>
                  <a:lnTo>
                    <a:pt x="12647524" y="11500904"/>
                  </a:lnTo>
                  <a:lnTo>
                    <a:pt x="12657862" y="11488801"/>
                  </a:lnTo>
                  <a:lnTo>
                    <a:pt x="12666218" y="11475288"/>
                  </a:lnTo>
                  <a:lnTo>
                    <a:pt x="12666536" y="11474488"/>
                  </a:lnTo>
                  <a:lnTo>
                    <a:pt x="12672149" y="11460886"/>
                  </a:lnTo>
                  <a:lnTo>
                    <a:pt x="12675692" y="11445608"/>
                  </a:lnTo>
                  <a:lnTo>
                    <a:pt x="12676873" y="11429454"/>
                  </a:lnTo>
                  <a:lnTo>
                    <a:pt x="12676035" y="11415814"/>
                  </a:lnTo>
                  <a:lnTo>
                    <a:pt x="12675997" y="11415154"/>
                  </a:lnTo>
                  <a:lnTo>
                    <a:pt x="12663081" y="11376355"/>
                  </a:lnTo>
                  <a:lnTo>
                    <a:pt x="12634557" y="11345863"/>
                  </a:lnTo>
                  <a:lnTo>
                    <a:pt x="12594615" y="11329035"/>
                  </a:lnTo>
                  <a:lnTo>
                    <a:pt x="12594615" y="11432832"/>
                  </a:lnTo>
                  <a:lnTo>
                    <a:pt x="12593892" y="11442205"/>
                  </a:lnTo>
                  <a:lnTo>
                    <a:pt x="12569469" y="11471758"/>
                  </a:lnTo>
                  <a:lnTo>
                    <a:pt x="12550102" y="11474488"/>
                  </a:lnTo>
                  <a:lnTo>
                    <a:pt x="12499873" y="11474488"/>
                  </a:lnTo>
                  <a:lnTo>
                    <a:pt x="12499873" y="11391976"/>
                  </a:lnTo>
                  <a:lnTo>
                    <a:pt x="12550102" y="11391976"/>
                  </a:lnTo>
                  <a:lnTo>
                    <a:pt x="12588253" y="11408867"/>
                  </a:lnTo>
                  <a:lnTo>
                    <a:pt x="12594615" y="11432832"/>
                  </a:lnTo>
                  <a:lnTo>
                    <a:pt x="12594615" y="11329035"/>
                  </a:lnTo>
                  <a:lnTo>
                    <a:pt x="12590907" y="11328032"/>
                  </a:lnTo>
                  <a:lnTo>
                    <a:pt x="12573470" y="11325428"/>
                  </a:lnTo>
                  <a:lnTo>
                    <a:pt x="12554522" y="11324552"/>
                  </a:lnTo>
                  <a:lnTo>
                    <a:pt x="12418657" y="11324552"/>
                  </a:lnTo>
                  <a:lnTo>
                    <a:pt x="12418657" y="11657216"/>
                  </a:lnTo>
                  <a:lnTo>
                    <a:pt x="12499607" y="11657216"/>
                  </a:lnTo>
                  <a:lnTo>
                    <a:pt x="12499607" y="11531752"/>
                  </a:lnTo>
                  <a:lnTo>
                    <a:pt x="12519127" y="11531752"/>
                  </a:lnTo>
                  <a:lnTo>
                    <a:pt x="12588367" y="11657216"/>
                  </a:lnTo>
                  <a:lnTo>
                    <a:pt x="12588367" y="11657470"/>
                  </a:lnTo>
                  <a:lnTo>
                    <a:pt x="12679731" y="11657470"/>
                  </a:lnTo>
                  <a:close/>
                </a:path>
                <a:path w="19575780" h="12245975">
                  <a:moveTo>
                    <a:pt x="12789319" y="10863567"/>
                  </a:moveTo>
                  <a:lnTo>
                    <a:pt x="12716015" y="10737850"/>
                  </a:lnTo>
                  <a:lnTo>
                    <a:pt x="12712522" y="10731856"/>
                  </a:lnTo>
                  <a:lnTo>
                    <a:pt x="12729604" y="10725455"/>
                  </a:lnTo>
                  <a:lnTo>
                    <a:pt x="12744476" y="10717187"/>
                  </a:lnTo>
                  <a:lnTo>
                    <a:pt x="12775794" y="10681373"/>
                  </a:lnTo>
                  <a:lnTo>
                    <a:pt x="12786449" y="10635539"/>
                  </a:lnTo>
                  <a:lnTo>
                    <a:pt x="12785624" y="10621912"/>
                  </a:lnTo>
                  <a:lnTo>
                    <a:pt x="12785573" y="10621251"/>
                  </a:lnTo>
                  <a:lnTo>
                    <a:pt x="12782969" y="10607624"/>
                  </a:lnTo>
                  <a:lnTo>
                    <a:pt x="12779782" y="10598074"/>
                  </a:lnTo>
                  <a:lnTo>
                    <a:pt x="12778664" y="10594696"/>
                  </a:lnTo>
                  <a:lnTo>
                    <a:pt x="12755448" y="10560812"/>
                  </a:lnTo>
                  <a:lnTo>
                    <a:pt x="12716459" y="10538447"/>
                  </a:lnTo>
                  <a:lnTo>
                    <a:pt x="12704458" y="10535209"/>
                  </a:lnTo>
                  <a:lnTo>
                    <a:pt x="12704458" y="10638930"/>
                  </a:lnTo>
                  <a:lnTo>
                    <a:pt x="12703734" y="10648302"/>
                  </a:lnTo>
                  <a:lnTo>
                    <a:pt x="12679185" y="10677843"/>
                  </a:lnTo>
                  <a:lnTo>
                    <a:pt x="12659690" y="10680586"/>
                  </a:lnTo>
                  <a:lnTo>
                    <a:pt x="12609449" y="10680586"/>
                  </a:lnTo>
                  <a:lnTo>
                    <a:pt x="12609449" y="10598074"/>
                  </a:lnTo>
                  <a:lnTo>
                    <a:pt x="12659690" y="10598074"/>
                  </a:lnTo>
                  <a:lnTo>
                    <a:pt x="12698095" y="10614952"/>
                  </a:lnTo>
                  <a:lnTo>
                    <a:pt x="12704458" y="10638930"/>
                  </a:lnTo>
                  <a:lnTo>
                    <a:pt x="12704458" y="10535209"/>
                  </a:lnTo>
                  <a:lnTo>
                    <a:pt x="12700483" y="10534129"/>
                  </a:lnTo>
                  <a:lnTo>
                    <a:pt x="12683058" y="10531526"/>
                  </a:lnTo>
                  <a:lnTo>
                    <a:pt x="12664110" y="10530650"/>
                  </a:lnTo>
                  <a:lnTo>
                    <a:pt x="12528245" y="10530650"/>
                  </a:lnTo>
                  <a:lnTo>
                    <a:pt x="12528245" y="10863313"/>
                  </a:lnTo>
                  <a:lnTo>
                    <a:pt x="12609195" y="10863313"/>
                  </a:lnTo>
                  <a:lnTo>
                    <a:pt x="12609195" y="10737850"/>
                  </a:lnTo>
                  <a:lnTo>
                    <a:pt x="12628715" y="10737850"/>
                  </a:lnTo>
                  <a:lnTo>
                    <a:pt x="12697955" y="10863313"/>
                  </a:lnTo>
                  <a:lnTo>
                    <a:pt x="12697955" y="10863567"/>
                  </a:lnTo>
                  <a:lnTo>
                    <a:pt x="12789319" y="10863567"/>
                  </a:lnTo>
                  <a:close/>
                </a:path>
                <a:path w="19575780" h="12245975">
                  <a:moveTo>
                    <a:pt x="13004318" y="11260265"/>
                  </a:moveTo>
                  <a:lnTo>
                    <a:pt x="12983058" y="11201438"/>
                  </a:lnTo>
                  <a:lnTo>
                    <a:pt x="12960477" y="11138967"/>
                  </a:lnTo>
                  <a:lnTo>
                    <a:pt x="12916434" y="11017148"/>
                  </a:lnTo>
                  <a:lnTo>
                    <a:pt x="12884061" y="10927601"/>
                  </a:lnTo>
                  <a:lnTo>
                    <a:pt x="12878334" y="10927601"/>
                  </a:lnTo>
                  <a:lnTo>
                    <a:pt x="12878334" y="11138967"/>
                  </a:lnTo>
                  <a:lnTo>
                    <a:pt x="12796342" y="11138967"/>
                  </a:lnTo>
                  <a:lnTo>
                    <a:pt x="12837211" y="11017148"/>
                  </a:lnTo>
                  <a:lnTo>
                    <a:pt x="12878334" y="11138967"/>
                  </a:lnTo>
                  <a:lnTo>
                    <a:pt x="12878334" y="10927601"/>
                  </a:lnTo>
                  <a:lnTo>
                    <a:pt x="12790361" y="10927601"/>
                  </a:lnTo>
                  <a:lnTo>
                    <a:pt x="12670104" y="11260265"/>
                  </a:lnTo>
                  <a:lnTo>
                    <a:pt x="12754953" y="11260265"/>
                  </a:lnTo>
                  <a:lnTo>
                    <a:pt x="12774994" y="11201438"/>
                  </a:lnTo>
                  <a:lnTo>
                    <a:pt x="12899162" y="11201438"/>
                  </a:lnTo>
                  <a:lnTo>
                    <a:pt x="12918694" y="11260265"/>
                  </a:lnTo>
                  <a:lnTo>
                    <a:pt x="13004318" y="11260265"/>
                  </a:lnTo>
                  <a:close/>
                </a:path>
                <a:path w="19575780" h="12245975">
                  <a:moveTo>
                    <a:pt x="13054559" y="11657216"/>
                  </a:moveTo>
                  <a:lnTo>
                    <a:pt x="13033299" y="11598389"/>
                  </a:lnTo>
                  <a:lnTo>
                    <a:pt x="13010706" y="11535918"/>
                  </a:lnTo>
                  <a:lnTo>
                    <a:pt x="12966675" y="11414100"/>
                  </a:lnTo>
                  <a:lnTo>
                    <a:pt x="12934302" y="11324552"/>
                  </a:lnTo>
                  <a:lnTo>
                    <a:pt x="12928308" y="11324552"/>
                  </a:lnTo>
                  <a:lnTo>
                    <a:pt x="12928308" y="11535918"/>
                  </a:lnTo>
                  <a:lnTo>
                    <a:pt x="12846330" y="11535918"/>
                  </a:lnTo>
                  <a:lnTo>
                    <a:pt x="12887198" y="11414100"/>
                  </a:lnTo>
                  <a:lnTo>
                    <a:pt x="12928308" y="11535918"/>
                  </a:lnTo>
                  <a:lnTo>
                    <a:pt x="12928308" y="11324552"/>
                  </a:lnTo>
                  <a:lnTo>
                    <a:pt x="12840602" y="11324552"/>
                  </a:lnTo>
                  <a:lnTo>
                    <a:pt x="12720333" y="11657216"/>
                  </a:lnTo>
                  <a:lnTo>
                    <a:pt x="12805194" y="11657216"/>
                  </a:lnTo>
                  <a:lnTo>
                    <a:pt x="12824981" y="11598389"/>
                  </a:lnTo>
                  <a:lnTo>
                    <a:pt x="12949136" y="11598389"/>
                  </a:lnTo>
                  <a:lnTo>
                    <a:pt x="12968923" y="11657216"/>
                  </a:lnTo>
                  <a:lnTo>
                    <a:pt x="13054559" y="11657216"/>
                  </a:lnTo>
                  <a:close/>
                </a:path>
                <a:path w="19575780" h="12245975">
                  <a:moveTo>
                    <a:pt x="13093091" y="10764139"/>
                  </a:moveTo>
                  <a:lnTo>
                    <a:pt x="13084950" y="10725658"/>
                  </a:lnTo>
                  <a:lnTo>
                    <a:pt x="13053174" y="10692041"/>
                  </a:lnTo>
                  <a:lnTo>
                    <a:pt x="13006692" y="10671162"/>
                  </a:lnTo>
                  <a:lnTo>
                    <a:pt x="12976212" y="10660571"/>
                  </a:lnTo>
                  <a:lnTo>
                    <a:pt x="12963322" y="10655592"/>
                  </a:lnTo>
                  <a:lnTo>
                    <a:pt x="12929769" y="10628795"/>
                  </a:lnTo>
                  <a:lnTo>
                    <a:pt x="12928829" y="10621239"/>
                  </a:lnTo>
                  <a:lnTo>
                    <a:pt x="12928829" y="10611333"/>
                  </a:lnTo>
                  <a:lnTo>
                    <a:pt x="12931966" y="10603789"/>
                  </a:lnTo>
                  <a:lnTo>
                    <a:pt x="12937947" y="10598849"/>
                  </a:lnTo>
                  <a:lnTo>
                    <a:pt x="12943929" y="10593375"/>
                  </a:lnTo>
                  <a:lnTo>
                    <a:pt x="12951740" y="10590771"/>
                  </a:lnTo>
                  <a:lnTo>
                    <a:pt x="12961633" y="10590771"/>
                  </a:lnTo>
                  <a:lnTo>
                    <a:pt x="12997790" y="10610888"/>
                  </a:lnTo>
                  <a:lnTo>
                    <a:pt x="13001193" y="10625138"/>
                  </a:lnTo>
                  <a:lnTo>
                    <a:pt x="13088925" y="10625138"/>
                  </a:lnTo>
                  <a:lnTo>
                    <a:pt x="13078765" y="10583520"/>
                  </a:lnTo>
                  <a:lnTo>
                    <a:pt x="13052997" y="10552252"/>
                  </a:lnTo>
                  <a:lnTo>
                    <a:pt x="13014109" y="10532339"/>
                  </a:lnTo>
                  <a:lnTo>
                    <a:pt x="12964490" y="10525709"/>
                  </a:lnTo>
                  <a:lnTo>
                    <a:pt x="12938671" y="10527360"/>
                  </a:lnTo>
                  <a:lnTo>
                    <a:pt x="12894844" y="10540644"/>
                  </a:lnTo>
                  <a:lnTo>
                    <a:pt x="12862090" y="10566451"/>
                  </a:lnTo>
                  <a:lnTo>
                    <a:pt x="12845301" y="10602659"/>
                  </a:lnTo>
                  <a:lnTo>
                    <a:pt x="12843205" y="10624617"/>
                  </a:lnTo>
                  <a:lnTo>
                    <a:pt x="12844082" y="10639501"/>
                  </a:lnTo>
                  <a:lnTo>
                    <a:pt x="12857772" y="10675379"/>
                  </a:lnTo>
                  <a:lnTo>
                    <a:pt x="12892913" y="10704792"/>
                  </a:lnTo>
                  <a:lnTo>
                    <a:pt x="12930175" y="10719651"/>
                  </a:lnTo>
                  <a:lnTo>
                    <a:pt x="12955981" y="10727830"/>
                  </a:lnTo>
                  <a:lnTo>
                    <a:pt x="12965176" y="10730941"/>
                  </a:lnTo>
                  <a:lnTo>
                    <a:pt x="12973050" y="10733862"/>
                  </a:lnTo>
                  <a:lnTo>
                    <a:pt x="12987668" y="10739933"/>
                  </a:lnTo>
                  <a:lnTo>
                    <a:pt x="12994437" y="10744352"/>
                  </a:lnTo>
                  <a:lnTo>
                    <a:pt x="12999898" y="10749813"/>
                  </a:lnTo>
                  <a:lnTo>
                    <a:pt x="13005626" y="10755020"/>
                  </a:lnTo>
                  <a:lnTo>
                    <a:pt x="13008483" y="10761790"/>
                  </a:lnTo>
                  <a:lnTo>
                    <a:pt x="13008483" y="10770121"/>
                  </a:lnTo>
                  <a:lnTo>
                    <a:pt x="12978194" y="10800867"/>
                  </a:lnTo>
                  <a:lnTo>
                    <a:pt x="12969697" y="10801350"/>
                  </a:lnTo>
                  <a:lnTo>
                    <a:pt x="12961353" y="10800766"/>
                  </a:lnTo>
                  <a:lnTo>
                    <a:pt x="12930099" y="10772292"/>
                  </a:lnTo>
                  <a:lnTo>
                    <a:pt x="12928575" y="10763618"/>
                  </a:lnTo>
                  <a:lnTo>
                    <a:pt x="12842418" y="10763618"/>
                  </a:lnTo>
                  <a:lnTo>
                    <a:pt x="12852807" y="10807433"/>
                  </a:lnTo>
                  <a:lnTo>
                    <a:pt x="12880620" y="10840072"/>
                  </a:lnTo>
                  <a:lnTo>
                    <a:pt x="12921641" y="10859986"/>
                  </a:lnTo>
                  <a:lnTo>
                    <a:pt x="12972047" y="10866692"/>
                  </a:lnTo>
                  <a:lnTo>
                    <a:pt x="12990144" y="10865777"/>
                  </a:lnTo>
                  <a:lnTo>
                    <a:pt x="13036855" y="10852645"/>
                  </a:lnTo>
                  <a:lnTo>
                    <a:pt x="13070599" y="10826648"/>
                  </a:lnTo>
                  <a:lnTo>
                    <a:pt x="13089408" y="10791266"/>
                  </a:lnTo>
                  <a:lnTo>
                    <a:pt x="13092163" y="10778046"/>
                  </a:lnTo>
                  <a:lnTo>
                    <a:pt x="13093091" y="10764139"/>
                  </a:lnTo>
                  <a:close/>
                </a:path>
                <a:path w="19575780" h="12245975">
                  <a:moveTo>
                    <a:pt x="13316687" y="11260519"/>
                  </a:moveTo>
                  <a:lnTo>
                    <a:pt x="13243382" y="11134801"/>
                  </a:lnTo>
                  <a:lnTo>
                    <a:pt x="13239890" y="11128807"/>
                  </a:lnTo>
                  <a:lnTo>
                    <a:pt x="13256959" y="11122406"/>
                  </a:lnTo>
                  <a:lnTo>
                    <a:pt x="13271843" y="11114138"/>
                  </a:lnTo>
                  <a:lnTo>
                    <a:pt x="13303161" y="11078324"/>
                  </a:lnTo>
                  <a:lnTo>
                    <a:pt x="13313817" y="11032503"/>
                  </a:lnTo>
                  <a:lnTo>
                    <a:pt x="13312978" y="11018863"/>
                  </a:lnTo>
                  <a:lnTo>
                    <a:pt x="13312940" y="11018203"/>
                  </a:lnTo>
                  <a:lnTo>
                    <a:pt x="13300024" y="10979404"/>
                  </a:lnTo>
                  <a:lnTo>
                    <a:pt x="13271500" y="10948911"/>
                  </a:lnTo>
                  <a:lnTo>
                    <a:pt x="13231305" y="10932020"/>
                  </a:lnTo>
                  <a:lnTo>
                    <a:pt x="13231305" y="11035881"/>
                  </a:lnTo>
                  <a:lnTo>
                    <a:pt x="13230581" y="11045254"/>
                  </a:lnTo>
                  <a:lnTo>
                    <a:pt x="13206248" y="11074794"/>
                  </a:lnTo>
                  <a:lnTo>
                    <a:pt x="13186791" y="11077537"/>
                  </a:lnTo>
                  <a:lnTo>
                    <a:pt x="13136550" y="11077537"/>
                  </a:lnTo>
                  <a:lnTo>
                    <a:pt x="13136550" y="10995025"/>
                  </a:lnTo>
                  <a:lnTo>
                    <a:pt x="13186791" y="10995025"/>
                  </a:lnTo>
                  <a:lnTo>
                    <a:pt x="13224828" y="11011916"/>
                  </a:lnTo>
                  <a:lnTo>
                    <a:pt x="13231305" y="11035881"/>
                  </a:lnTo>
                  <a:lnTo>
                    <a:pt x="13231305" y="10932020"/>
                  </a:lnTo>
                  <a:lnTo>
                    <a:pt x="13227850" y="10931081"/>
                  </a:lnTo>
                  <a:lnTo>
                    <a:pt x="13210413" y="10928477"/>
                  </a:lnTo>
                  <a:lnTo>
                    <a:pt x="13191477" y="10927601"/>
                  </a:lnTo>
                  <a:lnTo>
                    <a:pt x="13055600" y="10927601"/>
                  </a:lnTo>
                  <a:lnTo>
                    <a:pt x="13055600" y="11260265"/>
                  </a:lnTo>
                  <a:lnTo>
                    <a:pt x="13136550" y="11260265"/>
                  </a:lnTo>
                  <a:lnTo>
                    <a:pt x="13136550" y="11134801"/>
                  </a:lnTo>
                  <a:lnTo>
                    <a:pt x="13156083" y="11134801"/>
                  </a:lnTo>
                  <a:lnTo>
                    <a:pt x="13225310" y="11260265"/>
                  </a:lnTo>
                  <a:lnTo>
                    <a:pt x="13225310" y="11260519"/>
                  </a:lnTo>
                  <a:lnTo>
                    <a:pt x="13316687" y="11260519"/>
                  </a:lnTo>
                  <a:close/>
                </a:path>
                <a:path w="19575780" h="12245975">
                  <a:moveTo>
                    <a:pt x="13482231" y="11324552"/>
                  </a:moveTo>
                  <a:lnTo>
                    <a:pt x="13387210" y="11324552"/>
                  </a:lnTo>
                  <a:lnTo>
                    <a:pt x="13294805" y="11554917"/>
                  </a:lnTo>
                  <a:lnTo>
                    <a:pt x="13201371" y="11324552"/>
                  </a:lnTo>
                  <a:lnTo>
                    <a:pt x="13105575" y="11324552"/>
                  </a:lnTo>
                  <a:lnTo>
                    <a:pt x="13105575" y="11657216"/>
                  </a:lnTo>
                  <a:lnTo>
                    <a:pt x="13186524" y="11657216"/>
                  </a:lnTo>
                  <a:lnTo>
                    <a:pt x="13186524" y="11457305"/>
                  </a:lnTo>
                  <a:lnTo>
                    <a:pt x="13261493" y="11657216"/>
                  </a:lnTo>
                  <a:lnTo>
                    <a:pt x="13326834" y="11657216"/>
                  </a:lnTo>
                  <a:lnTo>
                    <a:pt x="13401281" y="11457826"/>
                  </a:lnTo>
                  <a:lnTo>
                    <a:pt x="13401281" y="11657216"/>
                  </a:lnTo>
                  <a:lnTo>
                    <a:pt x="13482231" y="11657216"/>
                  </a:lnTo>
                  <a:lnTo>
                    <a:pt x="13482231" y="11324552"/>
                  </a:lnTo>
                  <a:close/>
                </a:path>
                <a:path w="19575780" h="12245975">
                  <a:moveTo>
                    <a:pt x="13620445" y="11161090"/>
                  </a:moveTo>
                  <a:lnTo>
                    <a:pt x="13612101" y="11122622"/>
                  </a:lnTo>
                  <a:lnTo>
                    <a:pt x="13580275" y="11088992"/>
                  </a:lnTo>
                  <a:lnTo>
                    <a:pt x="13533679" y="11068114"/>
                  </a:lnTo>
                  <a:lnTo>
                    <a:pt x="13503428" y="11057522"/>
                  </a:lnTo>
                  <a:lnTo>
                    <a:pt x="13490524" y="11052543"/>
                  </a:lnTo>
                  <a:lnTo>
                    <a:pt x="13456869" y="11025746"/>
                  </a:lnTo>
                  <a:lnTo>
                    <a:pt x="13455930" y="11018190"/>
                  </a:lnTo>
                  <a:lnTo>
                    <a:pt x="13455930" y="11008297"/>
                  </a:lnTo>
                  <a:lnTo>
                    <a:pt x="13458800" y="11000740"/>
                  </a:lnTo>
                  <a:lnTo>
                    <a:pt x="13464794" y="10995800"/>
                  </a:lnTo>
                  <a:lnTo>
                    <a:pt x="13470776" y="10990339"/>
                  </a:lnTo>
                  <a:lnTo>
                    <a:pt x="13478586" y="10987723"/>
                  </a:lnTo>
                  <a:lnTo>
                    <a:pt x="13488480" y="10987723"/>
                  </a:lnTo>
                  <a:lnTo>
                    <a:pt x="13524852" y="11007839"/>
                  </a:lnTo>
                  <a:lnTo>
                    <a:pt x="13528294" y="11022089"/>
                  </a:lnTo>
                  <a:lnTo>
                    <a:pt x="13616026" y="11022089"/>
                  </a:lnTo>
                  <a:lnTo>
                    <a:pt x="13605866" y="10980471"/>
                  </a:lnTo>
                  <a:lnTo>
                    <a:pt x="13580097" y="10949203"/>
                  </a:lnTo>
                  <a:lnTo>
                    <a:pt x="13541210" y="10929290"/>
                  </a:lnTo>
                  <a:lnTo>
                    <a:pt x="13491591" y="10922660"/>
                  </a:lnTo>
                  <a:lnTo>
                    <a:pt x="13465772" y="10924324"/>
                  </a:lnTo>
                  <a:lnTo>
                    <a:pt x="13421932" y="10937596"/>
                  </a:lnTo>
                  <a:lnTo>
                    <a:pt x="13389191" y="10963402"/>
                  </a:lnTo>
                  <a:lnTo>
                    <a:pt x="13372402" y="10999610"/>
                  </a:lnTo>
                  <a:lnTo>
                    <a:pt x="13370306" y="11021568"/>
                  </a:lnTo>
                  <a:lnTo>
                    <a:pt x="13371182" y="11036452"/>
                  </a:lnTo>
                  <a:lnTo>
                    <a:pt x="13384873" y="11072330"/>
                  </a:lnTo>
                  <a:lnTo>
                    <a:pt x="13420014" y="11101743"/>
                  </a:lnTo>
                  <a:lnTo>
                    <a:pt x="13457276" y="11116602"/>
                  </a:lnTo>
                  <a:lnTo>
                    <a:pt x="13483082" y="11124781"/>
                  </a:lnTo>
                  <a:lnTo>
                    <a:pt x="13492277" y="11127905"/>
                  </a:lnTo>
                  <a:lnTo>
                    <a:pt x="13500164" y="11130813"/>
                  </a:lnTo>
                  <a:lnTo>
                    <a:pt x="13514756" y="11136884"/>
                  </a:lnTo>
                  <a:lnTo>
                    <a:pt x="13521538" y="11141304"/>
                  </a:lnTo>
                  <a:lnTo>
                    <a:pt x="13526999" y="11146765"/>
                  </a:lnTo>
                  <a:lnTo>
                    <a:pt x="13532726" y="11151972"/>
                  </a:lnTo>
                  <a:lnTo>
                    <a:pt x="13535584" y="11158741"/>
                  </a:lnTo>
                  <a:lnTo>
                    <a:pt x="13535584" y="11167072"/>
                  </a:lnTo>
                  <a:lnTo>
                    <a:pt x="13505294" y="11197819"/>
                  </a:lnTo>
                  <a:lnTo>
                    <a:pt x="13496798" y="11198301"/>
                  </a:lnTo>
                  <a:lnTo>
                    <a:pt x="13488454" y="11197717"/>
                  </a:lnTo>
                  <a:lnTo>
                    <a:pt x="13457200" y="11169244"/>
                  </a:lnTo>
                  <a:lnTo>
                    <a:pt x="13455688" y="11160570"/>
                  </a:lnTo>
                  <a:lnTo>
                    <a:pt x="13369519" y="11160570"/>
                  </a:lnTo>
                  <a:lnTo>
                    <a:pt x="13379920" y="11204385"/>
                  </a:lnTo>
                  <a:lnTo>
                    <a:pt x="13407809" y="11237024"/>
                  </a:lnTo>
                  <a:lnTo>
                    <a:pt x="13448741" y="11256937"/>
                  </a:lnTo>
                  <a:lnTo>
                    <a:pt x="13499148" y="11263643"/>
                  </a:lnTo>
                  <a:lnTo>
                    <a:pt x="13517258" y="11262766"/>
                  </a:lnTo>
                  <a:lnTo>
                    <a:pt x="13563956" y="11249597"/>
                  </a:lnTo>
                  <a:lnTo>
                    <a:pt x="13597712" y="11223600"/>
                  </a:lnTo>
                  <a:lnTo>
                    <a:pt x="13616737" y="11188217"/>
                  </a:lnTo>
                  <a:lnTo>
                    <a:pt x="13619518" y="11174997"/>
                  </a:lnTo>
                  <a:lnTo>
                    <a:pt x="13620445" y="11161090"/>
                  </a:lnTo>
                  <a:close/>
                </a:path>
                <a:path w="19575780" h="12245975">
                  <a:moveTo>
                    <a:pt x="19575336" y="0"/>
                  </a:moveTo>
                  <a:lnTo>
                    <a:pt x="19062256" y="0"/>
                  </a:lnTo>
                  <a:lnTo>
                    <a:pt x="19062256" y="11753571"/>
                  </a:lnTo>
                  <a:lnTo>
                    <a:pt x="0" y="11753571"/>
                  </a:lnTo>
                  <a:lnTo>
                    <a:pt x="0" y="12245696"/>
                  </a:lnTo>
                  <a:lnTo>
                    <a:pt x="19062256" y="12245696"/>
                  </a:lnTo>
                  <a:lnTo>
                    <a:pt x="19575323" y="12245696"/>
                  </a:lnTo>
                  <a:lnTo>
                    <a:pt x="19575336" y="0"/>
                  </a:lnTo>
                  <a:close/>
                </a:path>
              </a:pathLst>
            </a:custGeom>
            <a:solidFill>
              <a:srgbClr val="0080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6">
              <a:extLst>
                <a:ext uri="{FF2B5EF4-FFF2-40B4-BE49-F238E27FC236}">
                  <a16:creationId xmlns:a16="http://schemas.microsoft.com/office/drawing/2014/main" id="{593A3AFC-04FF-A94A-A721-3EA095E1289D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428786" y="11041969"/>
              <a:ext cx="104750" cy="194936"/>
            </a:xfrm>
            <a:prstGeom prst="rect">
              <a:avLst/>
            </a:prstGeom>
          </p:spPr>
        </p:pic>
        <p:pic>
          <p:nvPicPr>
            <p:cNvPr id="120" name="object 7">
              <a:extLst>
                <a:ext uri="{FF2B5EF4-FFF2-40B4-BE49-F238E27FC236}">
                  <a16:creationId xmlns:a16="http://schemas.microsoft.com/office/drawing/2014/main" id="{EFD76C97-5F3C-1606-D813-4BC11B2FC19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66486" y="11041969"/>
              <a:ext cx="265107" cy="194936"/>
            </a:xfrm>
            <a:prstGeom prst="rect">
              <a:avLst/>
            </a:prstGeom>
          </p:spPr>
        </p:pic>
        <p:pic>
          <p:nvPicPr>
            <p:cNvPr id="121" name="object 8">
              <a:extLst>
                <a:ext uri="{FF2B5EF4-FFF2-40B4-BE49-F238E27FC236}">
                  <a16:creationId xmlns:a16="http://schemas.microsoft.com/office/drawing/2014/main" id="{99948DB9-071C-EFF8-265B-6557C861C45A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97756" y="11039274"/>
              <a:ext cx="238123" cy="200328"/>
            </a:xfrm>
            <a:prstGeom prst="rect">
              <a:avLst/>
            </a:prstGeom>
          </p:spPr>
        </p:pic>
        <p:pic>
          <p:nvPicPr>
            <p:cNvPr id="122" name="object 9">
              <a:extLst>
                <a:ext uri="{FF2B5EF4-FFF2-40B4-BE49-F238E27FC236}">
                  <a16:creationId xmlns:a16="http://schemas.microsoft.com/office/drawing/2014/main" id="{D783BC07-4FEF-E7B1-6E97-1D640AF081F0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166110" y="11041965"/>
              <a:ext cx="102049" cy="194946"/>
            </a:xfrm>
            <a:prstGeom prst="rect">
              <a:avLst/>
            </a:prstGeom>
          </p:spPr>
        </p:pic>
        <p:pic>
          <p:nvPicPr>
            <p:cNvPr id="123" name="object 10">
              <a:extLst>
                <a:ext uri="{FF2B5EF4-FFF2-40B4-BE49-F238E27FC236}">
                  <a16:creationId xmlns:a16="http://schemas.microsoft.com/office/drawing/2014/main" id="{4AA3B79A-4D52-EE2C-2E78-F2D3DDBE556F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98415" y="11041969"/>
              <a:ext cx="105839" cy="194936"/>
            </a:xfrm>
            <a:prstGeom prst="rect">
              <a:avLst/>
            </a:prstGeom>
          </p:spPr>
        </p:pic>
        <p:pic>
          <p:nvPicPr>
            <p:cNvPr id="124" name="object 11">
              <a:extLst>
                <a:ext uri="{FF2B5EF4-FFF2-40B4-BE49-F238E27FC236}">
                  <a16:creationId xmlns:a16="http://schemas.microsoft.com/office/drawing/2014/main" id="{52356931-A243-B732-9412-A0D119001C5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475541" y="11039280"/>
              <a:ext cx="109075" cy="200328"/>
            </a:xfrm>
            <a:prstGeom prst="rect">
              <a:avLst/>
            </a:prstGeom>
          </p:spPr>
        </p:pic>
        <p:sp>
          <p:nvSpPr>
            <p:cNvPr id="125" name="object 12">
              <a:extLst>
                <a:ext uri="{FF2B5EF4-FFF2-40B4-BE49-F238E27FC236}">
                  <a16:creationId xmlns:a16="http://schemas.microsoft.com/office/drawing/2014/main" id="{91FD244E-C92E-2DE9-6F69-D6E9DA3763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617546" y="11041978"/>
              <a:ext cx="21590" cy="194945"/>
            </a:xfrm>
            <a:custGeom>
              <a:avLst/>
              <a:gdLst/>
              <a:ahLst/>
              <a:cxnLst/>
              <a:rect l="l" t="t" r="r" b="b"/>
              <a:pathLst>
                <a:path w="21590" h="194945">
                  <a:moveTo>
                    <a:pt x="21056" y="0"/>
                  </a:moveTo>
                  <a:lnTo>
                    <a:pt x="0" y="0"/>
                  </a:lnTo>
                  <a:lnTo>
                    <a:pt x="0" y="194936"/>
                  </a:lnTo>
                  <a:lnTo>
                    <a:pt x="21056" y="194936"/>
                  </a:lnTo>
                  <a:lnTo>
                    <a:pt x="21056" y="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6" name="object 13">
              <a:extLst>
                <a:ext uri="{FF2B5EF4-FFF2-40B4-BE49-F238E27FC236}">
                  <a16:creationId xmlns:a16="http://schemas.microsoft.com/office/drawing/2014/main" id="{930E6A47-24A2-53C8-21DF-20742FAB87C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659929" y="11041969"/>
              <a:ext cx="218693" cy="194936"/>
            </a:xfrm>
            <a:prstGeom prst="rect">
              <a:avLst/>
            </a:prstGeom>
          </p:spPr>
        </p:pic>
        <p:pic>
          <p:nvPicPr>
            <p:cNvPr id="127" name="object 14">
              <a:extLst>
                <a:ext uri="{FF2B5EF4-FFF2-40B4-BE49-F238E27FC236}">
                  <a16:creationId xmlns:a16="http://schemas.microsoft.com/office/drawing/2014/main" id="{CDB1C0EA-2B46-B3B0-C3F7-3B23F6F99ACB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955297" y="11039280"/>
              <a:ext cx="109064" cy="200328"/>
            </a:xfrm>
            <a:prstGeom prst="rect">
              <a:avLst/>
            </a:prstGeom>
          </p:spPr>
        </p:pic>
        <p:pic>
          <p:nvPicPr>
            <p:cNvPr id="128" name="object 15">
              <a:extLst>
                <a:ext uri="{FF2B5EF4-FFF2-40B4-BE49-F238E27FC236}">
                  <a16:creationId xmlns:a16="http://schemas.microsoft.com/office/drawing/2014/main" id="{E5F03EA8-DF91-E544-690B-89B50CA54376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7090297" y="11039274"/>
              <a:ext cx="110132" cy="200328"/>
            </a:xfrm>
            <a:prstGeom prst="rect">
              <a:avLst/>
            </a:prstGeom>
          </p:spPr>
        </p:pic>
        <p:sp>
          <p:nvSpPr>
            <p:cNvPr id="129" name="object 16">
              <a:extLst>
                <a:ext uri="{FF2B5EF4-FFF2-40B4-BE49-F238E27FC236}">
                  <a16:creationId xmlns:a16="http://schemas.microsoft.com/office/drawing/2014/main" id="{3BB8748B-796F-0213-1E8D-63B2D884AFA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7230687" y="11041971"/>
              <a:ext cx="302895" cy="194310"/>
            </a:xfrm>
            <a:custGeom>
              <a:avLst/>
              <a:gdLst/>
              <a:ahLst/>
              <a:cxnLst/>
              <a:rect l="l" t="t" r="r" b="b"/>
              <a:pathLst>
                <a:path w="302894" h="194309">
                  <a:moveTo>
                    <a:pt x="84226" y="176530"/>
                  </a:moveTo>
                  <a:lnTo>
                    <a:pt x="21043" y="176530"/>
                  </a:lnTo>
                  <a:lnTo>
                    <a:pt x="21043" y="0"/>
                  </a:lnTo>
                  <a:lnTo>
                    <a:pt x="0" y="0"/>
                  </a:lnTo>
                  <a:lnTo>
                    <a:pt x="0" y="176530"/>
                  </a:lnTo>
                  <a:lnTo>
                    <a:pt x="0" y="194310"/>
                  </a:lnTo>
                  <a:lnTo>
                    <a:pt x="84226" y="194310"/>
                  </a:lnTo>
                  <a:lnTo>
                    <a:pt x="84226" y="176530"/>
                  </a:lnTo>
                  <a:close/>
                </a:path>
                <a:path w="302894" h="194309">
                  <a:moveTo>
                    <a:pt x="189255" y="176530"/>
                  </a:moveTo>
                  <a:lnTo>
                    <a:pt x="126072" y="176530"/>
                  </a:lnTo>
                  <a:lnTo>
                    <a:pt x="126072" y="0"/>
                  </a:lnTo>
                  <a:lnTo>
                    <a:pt x="105016" y="0"/>
                  </a:lnTo>
                  <a:lnTo>
                    <a:pt x="105016" y="176530"/>
                  </a:lnTo>
                  <a:lnTo>
                    <a:pt x="105016" y="194310"/>
                  </a:lnTo>
                  <a:lnTo>
                    <a:pt x="189255" y="194310"/>
                  </a:lnTo>
                  <a:lnTo>
                    <a:pt x="189255" y="176530"/>
                  </a:lnTo>
                  <a:close/>
                </a:path>
                <a:path w="302894" h="194309">
                  <a:moveTo>
                    <a:pt x="302399" y="176530"/>
                  </a:moveTo>
                  <a:lnTo>
                    <a:pt x="231114" y="176530"/>
                  </a:lnTo>
                  <a:lnTo>
                    <a:pt x="231114" y="101600"/>
                  </a:lnTo>
                  <a:lnTo>
                    <a:pt x="281330" y="101600"/>
                  </a:lnTo>
                  <a:lnTo>
                    <a:pt x="281330" y="83820"/>
                  </a:lnTo>
                  <a:lnTo>
                    <a:pt x="231114" y="83820"/>
                  </a:lnTo>
                  <a:lnTo>
                    <a:pt x="231114" y="17780"/>
                  </a:lnTo>
                  <a:lnTo>
                    <a:pt x="299148" y="17780"/>
                  </a:lnTo>
                  <a:lnTo>
                    <a:pt x="299148" y="0"/>
                  </a:lnTo>
                  <a:lnTo>
                    <a:pt x="210058" y="0"/>
                  </a:lnTo>
                  <a:lnTo>
                    <a:pt x="210058" y="17780"/>
                  </a:lnTo>
                  <a:lnTo>
                    <a:pt x="210058" y="83820"/>
                  </a:lnTo>
                  <a:lnTo>
                    <a:pt x="210058" y="101600"/>
                  </a:lnTo>
                  <a:lnTo>
                    <a:pt x="210058" y="176530"/>
                  </a:lnTo>
                  <a:lnTo>
                    <a:pt x="210058" y="194310"/>
                  </a:lnTo>
                  <a:lnTo>
                    <a:pt x="302399" y="194310"/>
                  </a:lnTo>
                  <a:lnTo>
                    <a:pt x="302399" y="17653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0" name="object 17">
              <a:extLst>
                <a:ext uri="{FF2B5EF4-FFF2-40B4-BE49-F238E27FC236}">
                  <a16:creationId xmlns:a16="http://schemas.microsoft.com/office/drawing/2014/main" id="{9CB41EF0-DD6D-E702-0277-FE0E2F356666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555200" y="11039271"/>
              <a:ext cx="107452" cy="200328"/>
            </a:xfrm>
            <a:prstGeom prst="rect">
              <a:avLst/>
            </a:prstGeom>
          </p:spPr>
        </p:pic>
        <p:sp>
          <p:nvSpPr>
            <p:cNvPr id="131" name="object 18">
              <a:extLst>
                <a:ext uri="{FF2B5EF4-FFF2-40B4-BE49-F238E27FC236}">
                  <a16:creationId xmlns:a16="http://schemas.microsoft.com/office/drawing/2014/main" id="{23CF6E4B-1F4F-6D0B-98AE-84F93D67AF9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7695609" y="11041971"/>
              <a:ext cx="92710" cy="194310"/>
            </a:xfrm>
            <a:custGeom>
              <a:avLst/>
              <a:gdLst/>
              <a:ahLst/>
              <a:cxnLst/>
              <a:rect l="l" t="t" r="r" b="b"/>
              <a:pathLst>
                <a:path w="92709" h="194309">
                  <a:moveTo>
                    <a:pt x="92341" y="176530"/>
                  </a:moveTo>
                  <a:lnTo>
                    <a:pt x="21056" y="176530"/>
                  </a:lnTo>
                  <a:lnTo>
                    <a:pt x="21056" y="101600"/>
                  </a:lnTo>
                  <a:lnTo>
                    <a:pt x="71285" y="101600"/>
                  </a:lnTo>
                  <a:lnTo>
                    <a:pt x="71285" y="83820"/>
                  </a:lnTo>
                  <a:lnTo>
                    <a:pt x="21056" y="83820"/>
                  </a:lnTo>
                  <a:lnTo>
                    <a:pt x="21056" y="17780"/>
                  </a:lnTo>
                  <a:lnTo>
                    <a:pt x="89090" y="17780"/>
                  </a:lnTo>
                  <a:lnTo>
                    <a:pt x="89090" y="0"/>
                  </a:lnTo>
                  <a:lnTo>
                    <a:pt x="0" y="0"/>
                  </a:lnTo>
                  <a:lnTo>
                    <a:pt x="0" y="17780"/>
                  </a:lnTo>
                  <a:lnTo>
                    <a:pt x="0" y="83820"/>
                  </a:lnTo>
                  <a:lnTo>
                    <a:pt x="0" y="101600"/>
                  </a:lnTo>
                  <a:lnTo>
                    <a:pt x="0" y="176530"/>
                  </a:lnTo>
                  <a:lnTo>
                    <a:pt x="0" y="194310"/>
                  </a:lnTo>
                  <a:lnTo>
                    <a:pt x="92341" y="194310"/>
                  </a:lnTo>
                  <a:lnTo>
                    <a:pt x="92341" y="17653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2" name="object 19">
              <a:extLst>
                <a:ext uri="{FF2B5EF4-FFF2-40B4-BE49-F238E27FC236}">
                  <a16:creationId xmlns:a16="http://schemas.microsoft.com/office/drawing/2014/main" id="{59400CF1-62BE-21F2-4C26-66A1D923AD5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870034" y="11039274"/>
              <a:ext cx="110132" cy="200328"/>
            </a:xfrm>
            <a:prstGeom prst="rect">
              <a:avLst/>
            </a:prstGeom>
          </p:spPr>
        </p:pic>
        <p:sp>
          <p:nvSpPr>
            <p:cNvPr id="133" name="object 20">
              <a:extLst>
                <a:ext uri="{FF2B5EF4-FFF2-40B4-BE49-F238E27FC236}">
                  <a16:creationId xmlns:a16="http://schemas.microsoft.com/office/drawing/2014/main" id="{A142C776-9D58-2AD4-02F3-B34E1D4E4DE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010404" y="11041971"/>
              <a:ext cx="362585" cy="194310"/>
            </a:xfrm>
            <a:custGeom>
              <a:avLst/>
              <a:gdLst/>
              <a:ahLst/>
              <a:cxnLst/>
              <a:rect l="l" t="t" r="r" b="b"/>
              <a:pathLst>
                <a:path w="362584" h="194309">
                  <a:moveTo>
                    <a:pt x="83705" y="0"/>
                  </a:moveTo>
                  <a:lnTo>
                    <a:pt x="0" y="0"/>
                  </a:lnTo>
                  <a:lnTo>
                    <a:pt x="0" y="17780"/>
                  </a:lnTo>
                  <a:lnTo>
                    <a:pt x="0" y="83820"/>
                  </a:lnTo>
                  <a:lnTo>
                    <a:pt x="0" y="101600"/>
                  </a:lnTo>
                  <a:lnTo>
                    <a:pt x="0" y="194310"/>
                  </a:lnTo>
                  <a:lnTo>
                    <a:pt x="21056" y="194310"/>
                  </a:lnTo>
                  <a:lnTo>
                    <a:pt x="21056" y="101600"/>
                  </a:lnTo>
                  <a:lnTo>
                    <a:pt x="68046" y="101600"/>
                  </a:lnTo>
                  <a:lnTo>
                    <a:pt x="68046" y="83820"/>
                  </a:lnTo>
                  <a:lnTo>
                    <a:pt x="21056" y="83820"/>
                  </a:lnTo>
                  <a:lnTo>
                    <a:pt x="21056" y="17780"/>
                  </a:lnTo>
                  <a:lnTo>
                    <a:pt x="83705" y="17780"/>
                  </a:lnTo>
                  <a:lnTo>
                    <a:pt x="83705" y="0"/>
                  </a:lnTo>
                  <a:close/>
                </a:path>
                <a:path w="362584" h="194309">
                  <a:moveTo>
                    <a:pt x="250012" y="0"/>
                  </a:moveTo>
                  <a:lnTo>
                    <a:pt x="149047" y="0"/>
                  </a:lnTo>
                  <a:lnTo>
                    <a:pt x="149047" y="17780"/>
                  </a:lnTo>
                  <a:lnTo>
                    <a:pt x="189014" y="17780"/>
                  </a:lnTo>
                  <a:lnTo>
                    <a:pt x="189014" y="194310"/>
                  </a:lnTo>
                  <a:lnTo>
                    <a:pt x="210083" y="194310"/>
                  </a:lnTo>
                  <a:lnTo>
                    <a:pt x="210083" y="17780"/>
                  </a:lnTo>
                  <a:lnTo>
                    <a:pt x="250012" y="17780"/>
                  </a:lnTo>
                  <a:lnTo>
                    <a:pt x="250012" y="0"/>
                  </a:lnTo>
                  <a:close/>
                </a:path>
                <a:path w="362584" h="194309">
                  <a:moveTo>
                    <a:pt x="362318" y="176530"/>
                  </a:moveTo>
                  <a:lnTo>
                    <a:pt x="291033" y="176530"/>
                  </a:lnTo>
                  <a:lnTo>
                    <a:pt x="291033" y="101600"/>
                  </a:lnTo>
                  <a:lnTo>
                    <a:pt x="341261" y="101600"/>
                  </a:lnTo>
                  <a:lnTo>
                    <a:pt x="341261" y="83820"/>
                  </a:lnTo>
                  <a:lnTo>
                    <a:pt x="291033" y="83820"/>
                  </a:lnTo>
                  <a:lnTo>
                    <a:pt x="291033" y="17780"/>
                  </a:lnTo>
                  <a:lnTo>
                    <a:pt x="359092" y="17780"/>
                  </a:lnTo>
                  <a:lnTo>
                    <a:pt x="359092" y="0"/>
                  </a:lnTo>
                  <a:lnTo>
                    <a:pt x="269976" y="0"/>
                  </a:lnTo>
                  <a:lnTo>
                    <a:pt x="269976" y="17780"/>
                  </a:lnTo>
                  <a:lnTo>
                    <a:pt x="269976" y="83820"/>
                  </a:lnTo>
                  <a:lnTo>
                    <a:pt x="269976" y="101600"/>
                  </a:lnTo>
                  <a:lnTo>
                    <a:pt x="269976" y="176530"/>
                  </a:lnTo>
                  <a:lnTo>
                    <a:pt x="269976" y="194310"/>
                  </a:lnTo>
                  <a:lnTo>
                    <a:pt x="362318" y="194310"/>
                  </a:lnTo>
                  <a:lnTo>
                    <a:pt x="362318" y="17653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4" name="object 21">
              <a:extLst>
                <a:ext uri="{FF2B5EF4-FFF2-40B4-BE49-F238E27FC236}">
                  <a16:creationId xmlns:a16="http://schemas.microsoft.com/office/drawing/2014/main" id="{899CD6CA-575C-92D5-EB36-6BA8B6652023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8394875" y="11039280"/>
              <a:ext cx="109085" cy="200328"/>
            </a:xfrm>
            <a:prstGeom prst="rect">
              <a:avLst/>
            </a:prstGeom>
          </p:spPr>
        </p:pic>
        <p:sp>
          <p:nvSpPr>
            <p:cNvPr id="135" name="object 22">
              <a:extLst>
                <a:ext uri="{FF2B5EF4-FFF2-40B4-BE49-F238E27FC236}">
                  <a16:creationId xmlns:a16="http://schemas.microsoft.com/office/drawing/2014/main" id="{A95117AC-D9F7-58DC-D525-2322CF19E60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8535257" y="11041971"/>
              <a:ext cx="99695" cy="194310"/>
            </a:xfrm>
            <a:custGeom>
              <a:avLst/>
              <a:gdLst/>
              <a:ahLst/>
              <a:cxnLst/>
              <a:rect l="l" t="t" r="r" b="b"/>
              <a:pathLst>
                <a:path w="99694" h="194309">
                  <a:moveTo>
                    <a:pt x="99364" y="0"/>
                  </a:moveTo>
                  <a:lnTo>
                    <a:pt x="78308" y="0"/>
                  </a:lnTo>
                  <a:lnTo>
                    <a:pt x="78308" y="83820"/>
                  </a:lnTo>
                  <a:lnTo>
                    <a:pt x="21056" y="83820"/>
                  </a:lnTo>
                  <a:lnTo>
                    <a:pt x="21056" y="0"/>
                  </a:lnTo>
                  <a:lnTo>
                    <a:pt x="0" y="0"/>
                  </a:lnTo>
                  <a:lnTo>
                    <a:pt x="0" y="83820"/>
                  </a:lnTo>
                  <a:lnTo>
                    <a:pt x="0" y="101600"/>
                  </a:lnTo>
                  <a:lnTo>
                    <a:pt x="0" y="194310"/>
                  </a:lnTo>
                  <a:lnTo>
                    <a:pt x="21056" y="194310"/>
                  </a:lnTo>
                  <a:lnTo>
                    <a:pt x="21056" y="101600"/>
                  </a:lnTo>
                  <a:lnTo>
                    <a:pt x="78308" y="101600"/>
                  </a:lnTo>
                  <a:lnTo>
                    <a:pt x="78308" y="194310"/>
                  </a:lnTo>
                  <a:lnTo>
                    <a:pt x="99364" y="194310"/>
                  </a:lnTo>
                  <a:lnTo>
                    <a:pt x="99364" y="101600"/>
                  </a:lnTo>
                  <a:lnTo>
                    <a:pt x="99364" y="83820"/>
                  </a:lnTo>
                  <a:lnTo>
                    <a:pt x="99364" y="0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23">
              <a:extLst>
                <a:ext uri="{FF2B5EF4-FFF2-40B4-BE49-F238E27FC236}">
                  <a16:creationId xmlns:a16="http://schemas.microsoft.com/office/drawing/2014/main" id="{42271F00-4869-10F1-51D1-F87E76AA64B0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8667562" y="11041969"/>
              <a:ext cx="104750" cy="194936"/>
            </a:xfrm>
            <a:prstGeom prst="rect">
              <a:avLst/>
            </a:prstGeom>
          </p:spPr>
        </p:pic>
        <p:pic>
          <p:nvPicPr>
            <p:cNvPr id="137" name="object 24">
              <a:extLst>
                <a:ext uri="{FF2B5EF4-FFF2-40B4-BE49-F238E27FC236}">
                  <a16:creationId xmlns:a16="http://schemas.microsoft.com/office/drawing/2014/main" id="{858384AB-E318-3948-00DD-5526AF4775AB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8799861" y="11039274"/>
              <a:ext cx="110153" cy="200328"/>
            </a:xfrm>
            <a:prstGeom prst="rect">
              <a:avLst/>
            </a:prstGeom>
          </p:spPr>
        </p:pic>
        <p:pic>
          <p:nvPicPr>
            <p:cNvPr id="138" name="object 25">
              <a:extLst>
                <a:ext uri="{FF2B5EF4-FFF2-40B4-BE49-F238E27FC236}">
                  <a16:creationId xmlns:a16="http://schemas.microsoft.com/office/drawing/2014/main" id="{45A6A245-6A0F-A829-F07E-A606914E02B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8940254" y="11039274"/>
              <a:ext cx="209776" cy="200328"/>
            </a:xfrm>
            <a:prstGeom prst="rect">
              <a:avLst/>
            </a:prstGeom>
          </p:spPr>
        </p:pic>
        <p:pic>
          <p:nvPicPr>
            <p:cNvPr id="139" name="object 26">
              <a:extLst>
                <a:ext uri="{FF2B5EF4-FFF2-40B4-BE49-F238E27FC236}">
                  <a16:creationId xmlns:a16="http://schemas.microsoft.com/office/drawing/2014/main" id="{EE53B341-75F1-9014-E779-58B57CC202ED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9174895" y="11039271"/>
              <a:ext cx="107441" cy="200328"/>
            </a:xfrm>
            <a:prstGeom prst="rect">
              <a:avLst/>
            </a:prstGeom>
          </p:spPr>
        </p:pic>
        <p:pic>
          <p:nvPicPr>
            <p:cNvPr id="140" name="object 27">
              <a:extLst>
                <a:ext uri="{FF2B5EF4-FFF2-40B4-BE49-F238E27FC236}">
                  <a16:creationId xmlns:a16="http://schemas.microsoft.com/office/drawing/2014/main" id="{9336CB7F-AE55-54A0-32AE-FEB01993C492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9301773" y="11041969"/>
              <a:ext cx="111242" cy="194936"/>
            </a:xfrm>
            <a:prstGeom prst="rect">
              <a:avLst/>
            </a:prstGeom>
          </p:spPr>
        </p:pic>
        <p:sp>
          <p:nvSpPr>
            <p:cNvPr id="141" name="object 28">
              <a:extLst>
                <a:ext uri="{FF2B5EF4-FFF2-40B4-BE49-F238E27FC236}">
                  <a16:creationId xmlns:a16="http://schemas.microsoft.com/office/drawing/2014/main" id="{9D036E71-EB20-811E-05F8-7B73EB644A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423935" y="11280515"/>
              <a:ext cx="3942079" cy="868680"/>
            </a:xfrm>
            <a:custGeom>
              <a:avLst/>
              <a:gdLst/>
              <a:ahLst/>
              <a:cxnLst/>
              <a:rect l="l" t="t" r="r" b="b"/>
              <a:pathLst>
                <a:path w="3942080" h="868679">
                  <a:moveTo>
                    <a:pt x="437540" y="231648"/>
                  </a:moveTo>
                  <a:lnTo>
                    <a:pt x="434238" y="185420"/>
                  </a:lnTo>
                  <a:lnTo>
                    <a:pt x="424307" y="142151"/>
                  </a:lnTo>
                  <a:lnTo>
                    <a:pt x="407682" y="102831"/>
                  </a:lnTo>
                  <a:lnTo>
                    <a:pt x="384302" y="68440"/>
                  </a:lnTo>
                  <a:lnTo>
                    <a:pt x="354126" y="39979"/>
                  </a:lnTo>
                  <a:lnTo>
                    <a:pt x="317106" y="18427"/>
                  </a:lnTo>
                  <a:lnTo>
                    <a:pt x="273164" y="4775"/>
                  </a:lnTo>
                  <a:lnTo>
                    <a:pt x="222262" y="0"/>
                  </a:lnTo>
                  <a:lnTo>
                    <a:pt x="169049" y="4406"/>
                  </a:lnTo>
                  <a:lnTo>
                    <a:pt x="123367" y="17043"/>
                  </a:lnTo>
                  <a:lnTo>
                    <a:pt x="85102" y="37020"/>
                  </a:lnTo>
                  <a:lnTo>
                    <a:pt x="54102" y="63474"/>
                  </a:lnTo>
                  <a:lnTo>
                    <a:pt x="30226" y="95516"/>
                  </a:lnTo>
                  <a:lnTo>
                    <a:pt x="13335" y="132270"/>
                  </a:lnTo>
                  <a:lnTo>
                    <a:pt x="3302" y="172872"/>
                  </a:lnTo>
                  <a:lnTo>
                    <a:pt x="0" y="216433"/>
                  </a:lnTo>
                  <a:lnTo>
                    <a:pt x="0" y="651637"/>
                  </a:lnTo>
                  <a:lnTo>
                    <a:pt x="3302" y="695198"/>
                  </a:lnTo>
                  <a:lnTo>
                    <a:pt x="13335" y="735799"/>
                  </a:lnTo>
                  <a:lnTo>
                    <a:pt x="30226" y="772553"/>
                  </a:lnTo>
                  <a:lnTo>
                    <a:pt x="54102" y="804595"/>
                  </a:lnTo>
                  <a:lnTo>
                    <a:pt x="85102" y="831049"/>
                  </a:lnTo>
                  <a:lnTo>
                    <a:pt x="123367" y="851027"/>
                  </a:lnTo>
                  <a:lnTo>
                    <a:pt x="169049" y="863663"/>
                  </a:lnTo>
                  <a:lnTo>
                    <a:pt x="222262" y="868057"/>
                  </a:lnTo>
                  <a:lnTo>
                    <a:pt x="273164" y="863663"/>
                  </a:lnTo>
                  <a:lnTo>
                    <a:pt x="317106" y="851027"/>
                  </a:lnTo>
                  <a:lnTo>
                    <a:pt x="354126" y="831049"/>
                  </a:lnTo>
                  <a:lnTo>
                    <a:pt x="384302" y="804595"/>
                  </a:lnTo>
                  <a:lnTo>
                    <a:pt x="407682" y="772553"/>
                  </a:lnTo>
                  <a:lnTo>
                    <a:pt x="424307" y="735799"/>
                  </a:lnTo>
                  <a:lnTo>
                    <a:pt x="434238" y="695198"/>
                  </a:lnTo>
                  <a:lnTo>
                    <a:pt x="437540" y="651637"/>
                  </a:lnTo>
                  <a:lnTo>
                    <a:pt x="437540" y="554545"/>
                  </a:lnTo>
                  <a:lnTo>
                    <a:pt x="292468" y="554545"/>
                  </a:lnTo>
                  <a:lnTo>
                    <a:pt x="292468" y="656323"/>
                  </a:lnTo>
                  <a:lnTo>
                    <a:pt x="288899" y="692861"/>
                  </a:lnTo>
                  <a:lnTo>
                    <a:pt x="277114" y="719632"/>
                  </a:lnTo>
                  <a:lnTo>
                    <a:pt x="255447" y="736104"/>
                  </a:lnTo>
                  <a:lnTo>
                    <a:pt x="222262" y="741718"/>
                  </a:lnTo>
                  <a:lnTo>
                    <a:pt x="185521" y="735977"/>
                  </a:lnTo>
                  <a:lnTo>
                    <a:pt x="161734" y="718616"/>
                  </a:lnTo>
                  <a:lnTo>
                    <a:pt x="148894" y="689406"/>
                  </a:lnTo>
                  <a:lnTo>
                    <a:pt x="145059" y="648144"/>
                  </a:lnTo>
                  <a:lnTo>
                    <a:pt x="145059" y="219951"/>
                  </a:lnTo>
                  <a:lnTo>
                    <a:pt x="148894" y="178663"/>
                  </a:lnTo>
                  <a:lnTo>
                    <a:pt x="161734" y="149453"/>
                  </a:lnTo>
                  <a:lnTo>
                    <a:pt x="185521" y="132092"/>
                  </a:lnTo>
                  <a:lnTo>
                    <a:pt x="222262" y="126352"/>
                  </a:lnTo>
                  <a:lnTo>
                    <a:pt x="249021" y="132219"/>
                  </a:lnTo>
                  <a:lnTo>
                    <a:pt x="271399" y="150469"/>
                  </a:lnTo>
                  <a:lnTo>
                    <a:pt x="286766" y="182118"/>
                  </a:lnTo>
                  <a:lnTo>
                    <a:pt x="292468" y="228117"/>
                  </a:lnTo>
                  <a:lnTo>
                    <a:pt x="292468" y="293649"/>
                  </a:lnTo>
                  <a:lnTo>
                    <a:pt x="437540" y="293649"/>
                  </a:lnTo>
                  <a:lnTo>
                    <a:pt x="437540" y="231648"/>
                  </a:lnTo>
                  <a:close/>
                </a:path>
                <a:path w="3942080" h="868679">
                  <a:moveTo>
                    <a:pt x="721855" y="11696"/>
                  </a:moveTo>
                  <a:lnTo>
                    <a:pt x="576783" y="11696"/>
                  </a:lnTo>
                  <a:lnTo>
                    <a:pt x="576783" y="856361"/>
                  </a:lnTo>
                  <a:lnTo>
                    <a:pt x="721855" y="856361"/>
                  </a:lnTo>
                  <a:lnTo>
                    <a:pt x="721855" y="11696"/>
                  </a:lnTo>
                  <a:close/>
                </a:path>
                <a:path w="3942080" h="868679">
                  <a:moveTo>
                    <a:pt x="1223772" y="12306"/>
                  </a:moveTo>
                  <a:lnTo>
                    <a:pt x="797902" y="12306"/>
                  </a:lnTo>
                  <a:lnTo>
                    <a:pt x="797902" y="138036"/>
                  </a:lnTo>
                  <a:lnTo>
                    <a:pt x="938314" y="138036"/>
                  </a:lnTo>
                  <a:lnTo>
                    <a:pt x="938314" y="856856"/>
                  </a:lnTo>
                  <a:lnTo>
                    <a:pt x="1083386" y="856856"/>
                  </a:lnTo>
                  <a:lnTo>
                    <a:pt x="1083386" y="138036"/>
                  </a:lnTo>
                  <a:lnTo>
                    <a:pt x="1223772" y="138036"/>
                  </a:lnTo>
                  <a:lnTo>
                    <a:pt x="1223772" y="12306"/>
                  </a:lnTo>
                  <a:close/>
                </a:path>
                <a:path w="3942080" h="868679">
                  <a:moveTo>
                    <a:pt x="1742059" y="11696"/>
                  </a:moveTo>
                  <a:lnTo>
                    <a:pt x="1594650" y="11696"/>
                  </a:lnTo>
                  <a:lnTo>
                    <a:pt x="1497533" y="333425"/>
                  </a:lnTo>
                  <a:lnTo>
                    <a:pt x="1495196" y="333425"/>
                  </a:lnTo>
                  <a:lnTo>
                    <a:pt x="1393431" y="11696"/>
                  </a:lnTo>
                  <a:lnTo>
                    <a:pt x="1246009" y="11696"/>
                  </a:lnTo>
                  <a:lnTo>
                    <a:pt x="1421498" y="505396"/>
                  </a:lnTo>
                  <a:lnTo>
                    <a:pt x="1421498" y="856373"/>
                  </a:lnTo>
                  <a:lnTo>
                    <a:pt x="1566570" y="856373"/>
                  </a:lnTo>
                  <a:lnTo>
                    <a:pt x="1566570" y="505396"/>
                  </a:lnTo>
                  <a:lnTo>
                    <a:pt x="1742059" y="11696"/>
                  </a:lnTo>
                  <a:close/>
                </a:path>
                <a:path w="3942080" h="868679">
                  <a:moveTo>
                    <a:pt x="2391346" y="12306"/>
                  </a:moveTo>
                  <a:lnTo>
                    <a:pt x="1965502" y="12306"/>
                  </a:lnTo>
                  <a:lnTo>
                    <a:pt x="1965502" y="138036"/>
                  </a:lnTo>
                  <a:lnTo>
                    <a:pt x="2105876" y="138036"/>
                  </a:lnTo>
                  <a:lnTo>
                    <a:pt x="2105876" y="856856"/>
                  </a:lnTo>
                  <a:lnTo>
                    <a:pt x="2250960" y="856856"/>
                  </a:lnTo>
                  <a:lnTo>
                    <a:pt x="2250960" y="138036"/>
                  </a:lnTo>
                  <a:lnTo>
                    <a:pt x="2391346" y="138036"/>
                  </a:lnTo>
                  <a:lnTo>
                    <a:pt x="2391346" y="12306"/>
                  </a:lnTo>
                  <a:close/>
                </a:path>
                <a:path w="3942080" h="868679">
                  <a:moveTo>
                    <a:pt x="2853486" y="730643"/>
                  </a:moveTo>
                  <a:lnTo>
                    <a:pt x="2593759" y="730643"/>
                  </a:lnTo>
                  <a:lnTo>
                    <a:pt x="2593759" y="481723"/>
                  </a:lnTo>
                  <a:lnTo>
                    <a:pt x="2780944" y="481723"/>
                  </a:lnTo>
                  <a:lnTo>
                    <a:pt x="2780944" y="355993"/>
                  </a:lnTo>
                  <a:lnTo>
                    <a:pt x="2593759" y="355993"/>
                  </a:lnTo>
                  <a:lnTo>
                    <a:pt x="2593759" y="137553"/>
                  </a:lnTo>
                  <a:lnTo>
                    <a:pt x="2837091" y="137553"/>
                  </a:lnTo>
                  <a:lnTo>
                    <a:pt x="2837091" y="11823"/>
                  </a:lnTo>
                  <a:lnTo>
                    <a:pt x="2448699" y="11823"/>
                  </a:lnTo>
                  <a:lnTo>
                    <a:pt x="2448699" y="137553"/>
                  </a:lnTo>
                  <a:lnTo>
                    <a:pt x="2448699" y="355993"/>
                  </a:lnTo>
                  <a:lnTo>
                    <a:pt x="2448699" y="481723"/>
                  </a:lnTo>
                  <a:lnTo>
                    <a:pt x="2448699" y="730643"/>
                  </a:lnTo>
                  <a:lnTo>
                    <a:pt x="2448699" y="856373"/>
                  </a:lnTo>
                  <a:lnTo>
                    <a:pt x="2853486" y="856373"/>
                  </a:lnTo>
                  <a:lnTo>
                    <a:pt x="2853486" y="730643"/>
                  </a:lnTo>
                  <a:close/>
                </a:path>
                <a:path w="3942080" h="868679">
                  <a:moveTo>
                    <a:pt x="3377628" y="231648"/>
                  </a:moveTo>
                  <a:lnTo>
                    <a:pt x="3374326" y="185420"/>
                  </a:lnTo>
                  <a:lnTo>
                    <a:pt x="3364395" y="142151"/>
                  </a:lnTo>
                  <a:lnTo>
                    <a:pt x="3347758" y="102831"/>
                  </a:lnTo>
                  <a:lnTo>
                    <a:pt x="3324390" y="68440"/>
                  </a:lnTo>
                  <a:lnTo>
                    <a:pt x="3294215" y="39979"/>
                  </a:lnTo>
                  <a:lnTo>
                    <a:pt x="3257181" y="18427"/>
                  </a:lnTo>
                  <a:lnTo>
                    <a:pt x="3213239" y="4775"/>
                  </a:lnTo>
                  <a:lnTo>
                    <a:pt x="3162338" y="0"/>
                  </a:lnTo>
                  <a:lnTo>
                    <a:pt x="3109125" y="4406"/>
                  </a:lnTo>
                  <a:lnTo>
                    <a:pt x="3063456" y="17043"/>
                  </a:lnTo>
                  <a:lnTo>
                    <a:pt x="3025178" y="37020"/>
                  </a:lnTo>
                  <a:lnTo>
                    <a:pt x="2994177" y="63474"/>
                  </a:lnTo>
                  <a:lnTo>
                    <a:pt x="2970301" y="95516"/>
                  </a:lnTo>
                  <a:lnTo>
                    <a:pt x="2953410" y="132270"/>
                  </a:lnTo>
                  <a:lnTo>
                    <a:pt x="2943390" y="172872"/>
                  </a:lnTo>
                  <a:lnTo>
                    <a:pt x="2940075" y="216433"/>
                  </a:lnTo>
                  <a:lnTo>
                    <a:pt x="2940075" y="651637"/>
                  </a:lnTo>
                  <a:lnTo>
                    <a:pt x="2943390" y="695198"/>
                  </a:lnTo>
                  <a:lnTo>
                    <a:pt x="2953410" y="735799"/>
                  </a:lnTo>
                  <a:lnTo>
                    <a:pt x="2970301" y="772553"/>
                  </a:lnTo>
                  <a:lnTo>
                    <a:pt x="2994177" y="804595"/>
                  </a:lnTo>
                  <a:lnTo>
                    <a:pt x="3025178" y="831049"/>
                  </a:lnTo>
                  <a:lnTo>
                    <a:pt x="3063456" y="851027"/>
                  </a:lnTo>
                  <a:lnTo>
                    <a:pt x="3109125" y="863663"/>
                  </a:lnTo>
                  <a:lnTo>
                    <a:pt x="3162338" y="868057"/>
                  </a:lnTo>
                  <a:lnTo>
                    <a:pt x="3213239" y="863663"/>
                  </a:lnTo>
                  <a:lnTo>
                    <a:pt x="3257181" y="851027"/>
                  </a:lnTo>
                  <a:lnTo>
                    <a:pt x="3294215" y="831049"/>
                  </a:lnTo>
                  <a:lnTo>
                    <a:pt x="3324390" y="804595"/>
                  </a:lnTo>
                  <a:lnTo>
                    <a:pt x="3347758" y="772553"/>
                  </a:lnTo>
                  <a:lnTo>
                    <a:pt x="3364395" y="735799"/>
                  </a:lnTo>
                  <a:lnTo>
                    <a:pt x="3374326" y="695198"/>
                  </a:lnTo>
                  <a:lnTo>
                    <a:pt x="3377628" y="651637"/>
                  </a:lnTo>
                  <a:lnTo>
                    <a:pt x="3377628" y="554545"/>
                  </a:lnTo>
                  <a:lnTo>
                    <a:pt x="3232556" y="554545"/>
                  </a:lnTo>
                  <a:lnTo>
                    <a:pt x="3232556" y="656323"/>
                  </a:lnTo>
                  <a:lnTo>
                    <a:pt x="3228987" y="692861"/>
                  </a:lnTo>
                  <a:lnTo>
                    <a:pt x="3217189" y="719632"/>
                  </a:lnTo>
                  <a:lnTo>
                    <a:pt x="3195523" y="736104"/>
                  </a:lnTo>
                  <a:lnTo>
                    <a:pt x="3162338" y="741718"/>
                  </a:lnTo>
                  <a:lnTo>
                    <a:pt x="3125609" y="735977"/>
                  </a:lnTo>
                  <a:lnTo>
                    <a:pt x="3101810" y="718616"/>
                  </a:lnTo>
                  <a:lnTo>
                    <a:pt x="3088970" y="689406"/>
                  </a:lnTo>
                  <a:lnTo>
                    <a:pt x="3085122" y="648144"/>
                  </a:lnTo>
                  <a:lnTo>
                    <a:pt x="3085122" y="219951"/>
                  </a:lnTo>
                  <a:lnTo>
                    <a:pt x="3088970" y="178663"/>
                  </a:lnTo>
                  <a:lnTo>
                    <a:pt x="3101810" y="149453"/>
                  </a:lnTo>
                  <a:lnTo>
                    <a:pt x="3125609" y="132092"/>
                  </a:lnTo>
                  <a:lnTo>
                    <a:pt x="3162338" y="126352"/>
                  </a:lnTo>
                  <a:lnTo>
                    <a:pt x="3189109" y="132219"/>
                  </a:lnTo>
                  <a:lnTo>
                    <a:pt x="3211487" y="150469"/>
                  </a:lnTo>
                  <a:lnTo>
                    <a:pt x="3226854" y="182118"/>
                  </a:lnTo>
                  <a:lnTo>
                    <a:pt x="3232556" y="228117"/>
                  </a:lnTo>
                  <a:lnTo>
                    <a:pt x="3232556" y="293649"/>
                  </a:lnTo>
                  <a:lnTo>
                    <a:pt x="3377628" y="293649"/>
                  </a:lnTo>
                  <a:lnTo>
                    <a:pt x="3377628" y="231648"/>
                  </a:lnTo>
                  <a:close/>
                </a:path>
                <a:path w="3942080" h="868679">
                  <a:moveTo>
                    <a:pt x="3941534" y="11823"/>
                  </a:moveTo>
                  <a:lnTo>
                    <a:pt x="3796461" y="11823"/>
                  </a:lnTo>
                  <a:lnTo>
                    <a:pt x="3796461" y="355993"/>
                  </a:lnTo>
                  <a:lnTo>
                    <a:pt x="3642042" y="355993"/>
                  </a:lnTo>
                  <a:lnTo>
                    <a:pt x="3642042" y="11823"/>
                  </a:lnTo>
                  <a:lnTo>
                    <a:pt x="3496957" y="11823"/>
                  </a:lnTo>
                  <a:lnTo>
                    <a:pt x="3496957" y="355993"/>
                  </a:lnTo>
                  <a:lnTo>
                    <a:pt x="3496957" y="481723"/>
                  </a:lnTo>
                  <a:lnTo>
                    <a:pt x="3496957" y="856373"/>
                  </a:lnTo>
                  <a:lnTo>
                    <a:pt x="3642042" y="856373"/>
                  </a:lnTo>
                  <a:lnTo>
                    <a:pt x="3642042" y="481723"/>
                  </a:lnTo>
                  <a:lnTo>
                    <a:pt x="3796461" y="481723"/>
                  </a:lnTo>
                  <a:lnTo>
                    <a:pt x="3796461" y="856373"/>
                  </a:lnTo>
                  <a:lnTo>
                    <a:pt x="3941534" y="856373"/>
                  </a:lnTo>
                  <a:lnTo>
                    <a:pt x="3941534" y="481723"/>
                  </a:lnTo>
                  <a:lnTo>
                    <a:pt x="3941534" y="355993"/>
                  </a:lnTo>
                  <a:lnTo>
                    <a:pt x="3941534" y="11823"/>
                  </a:lnTo>
                  <a:close/>
                </a:path>
              </a:pathLst>
            </a:custGeom>
            <a:solidFill>
              <a:srgbClr val="007B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29">
              <a:extLst>
                <a:ext uri="{FF2B5EF4-FFF2-40B4-BE49-F238E27FC236}">
                  <a16:creationId xmlns:a16="http://schemas.microsoft.com/office/drawing/2014/main" id="{0050B3C1-9A85-F3EF-DA17-26AE4A1FA1F9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4347984" y="11025880"/>
              <a:ext cx="952702" cy="12055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258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>
            <a:grpSpLocks noGrp="1" noUngrp="1" noRot="1" noMove="1" noResize="1"/>
          </p:cNvGrpSpPr>
          <p:nvPr/>
        </p:nvGrpSpPr>
        <p:grpSpPr>
          <a:xfrm>
            <a:off x="0" y="74480"/>
            <a:ext cx="20104100" cy="12700000"/>
            <a:chOff x="0" y="74480"/>
            <a:chExt cx="20104100" cy="12700000"/>
          </a:xfrm>
        </p:grpSpPr>
        <p:sp>
          <p:nvSpPr>
            <p:cNvPr id="3" name="object 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41009" y="527983"/>
              <a:ext cx="19022695" cy="11750675"/>
            </a:xfrm>
            <a:custGeom>
              <a:avLst/>
              <a:gdLst/>
              <a:ahLst/>
              <a:cxnLst/>
              <a:rect l="l" t="t" r="r" b="b"/>
              <a:pathLst>
                <a:path w="19022695" h="11750675">
                  <a:moveTo>
                    <a:pt x="13511096" y="8640700"/>
                  </a:moveTo>
                  <a:lnTo>
                    <a:pt x="13842814" y="8640700"/>
                  </a:lnTo>
                  <a:lnTo>
                    <a:pt x="13842814" y="8308982"/>
                  </a:lnTo>
                  <a:lnTo>
                    <a:pt x="13511096" y="8308982"/>
                  </a:lnTo>
                  <a:lnTo>
                    <a:pt x="13511096" y="8640700"/>
                  </a:lnTo>
                  <a:close/>
                </a:path>
                <a:path w="19022695" h="11750675">
                  <a:moveTo>
                    <a:pt x="13511096" y="8986407"/>
                  </a:moveTo>
                  <a:lnTo>
                    <a:pt x="13842814" y="8986407"/>
                  </a:lnTo>
                  <a:lnTo>
                    <a:pt x="13842814" y="8654689"/>
                  </a:lnTo>
                  <a:lnTo>
                    <a:pt x="13511096" y="8654689"/>
                  </a:lnTo>
                  <a:lnTo>
                    <a:pt x="13511096" y="8986407"/>
                  </a:lnTo>
                  <a:close/>
                </a:path>
                <a:path w="19022695" h="11750675">
                  <a:moveTo>
                    <a:pt x="13856813" y="8986407"/>
                  </a:moveTo>
                  <a:lnTo>
                    <a:pt x="14534238" y="8986407"/>
                  </a:lnTo>
                  <a:lnTo>
                    <a:pt x="14534238" y="8308982"/>
                  </a:lnTo>
                  <a:lnTo>
                    <a:pt x="13856813" y="8308982"/>
                  </a:lnTo>
                  <a:lnTo>
                    <a:pt x="13856813" y="8986407"/>
                  </a:lnTo>
                  <a:close/>
                </a:path>
                <a:path w="19022695" h="11750675">
                  <a:moveTo>
                    <a:pt x="13511096" y="8294983"/>
                  </a:moveTo>
                  <a:lnTo>
                    <a:pt x="14534227" y="8294983"/>
                  </a:lnTo>
                  <a:lnTo>
                    <a:pt x="14534227" y="7271851"/>
                  </a:lnTo>
                  <a:lnTo>
                    <a:pt x="13511096" y="7271851"/>
                  </a:lnTo>
                  <a:lnTo>
                    <a:pt x="13511096" y="8294983"/>
                  </a:lnTo>
                  <a:close/>
                </a:path>
                <a:path w="19022695" h="11750675">
                  <a:moveTo>
                    <a:pt x="11782541" y="8986407"/>
                  </a:moveTo>
                  <a:lnTo>
                    <a:pt x="13497096" y="8986407"/>
                  </a:lnTo>
                  <a:lnTo>
                    <a:pt x="13497096" y="7271851"/>
                  </a:lnTo>
                  <a:lnTo>
                    <a:pt x="11782541" y="7271851"/>
                  </a:lnTo>
                  <a:lnTo>
                    <a:pt x="11782541" y="8986407"/>
                  </a:lnTo>
                  <a:close/>
                </a:path>
                <a:path w="19022695" h="11750675">
                  <a:moveTo>
                    <a:pt x="11782541" y="11745694"/>
                  </a:moveTo>
                  <a:lnTo>
                    <a:pt x="14527829" y="11745694"/>
                  </a:lnTo>
                  <a:lnTo>
                    <a:pt x="14527829" y="9000406"/>
                  </a:lnTo>
                  <a:lnTo>
                    <a:pt x="11782541" y="9000406"/>
                  </a:lnTo>
                  <a:lnTo>
                    <a:pt x="11782541" y="11745694"/>
                  </a:lnTo>
                  <a:close/>
                </a:path>
                <a:path w="19022695" h="11750675">
                  <a:moveTo>
                    <a:pt x="14548227" y="11745694"/>
                  </a:moveTo>
                  <a:lnTo>
                    <a:pt x="19022070" y="11745694"/>
                  </a:lnTo>
                  <a:lnTo>
                    <a:pt x="19022070" y="7271851"/>
                  </a:lnTo>
                  <a:lnTo>
                    <a:pt x="14548227" y="7271851"/>
                  </a:lnTo>
                  <a:lnTo>
                    <a:pt x="14548227" y="11745694"/>
                  </a:lnTo>
                  <a:close/>
                </a:path>
                <a:path w="19022695" h="11750675">
                  <a:moveTo>
                    <a:pt x="11764228" y="7257852"/>
                  </a:moveTo>
                  <a:lnTo>
                    <a:pt x="19022080" y="7257852"/>
                  </a:lnTo>
                  <a:lnTo>
                    <a:pt x="19022080" y="0"/>
                  </a:lnTo>
                  <a:lnTo>
                    <a:pt x="11764228" y="0"/>
                  </a:lnTo>
                  <a:lnTo>
                    <a:pt x="11764228" y="7257852"/>
                  </a:lnTo>
                  <a:close/>
                </a:path>
                <a:path w="19022695" h="11750675">
                  <a:moveTo>
                    <a:pt x="0" y="11750218"/>
                  </a:moveTo>
                  <a:lnTo>
                    <a:pt x="11750218" y="11750218"/>
                  </a:lnTo>
                  <a:lnTo>
                    <a:pt x="11750218" y="0"/>
                  </a:lnTo>
                  <a:lnTo>
                    <a:pt x="0" y="0"/>
                  </a:lnTo>
                  <a:lnTo>
                    <a:pt x="0" y="11750218"/>
                  </a:lnTo>
                  <a:close/>
                </a:path>
              </a:pathLst>
            </a:custGeom>
            <a:ln w="13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74480"/>
              <a:ext cx="20104100" cy="12700000"/>
            </a:xfrm>
            <a:custGeom>
              <a:avLst/>
              <a:gdLst/>
              <a:ahLst/>
              <a:cxnLst/>
              <a:rect l="l" t="t" r="r" b="b"/>
              <a:pathLst>
                <a:path w="20104100" h="12700000">
                  <a:moveTo>
                    <a:pt x="20104100" y="0"/>
                  </a:moveTo>
                  <a:lnTo>
                    <a:pt x="0" y="0"/>
                  </a:lnTo>
                  <a:lnTo>
                    <a:pt x="0" y="12700000"/>
                  </a:lnTo>
                  <a:lnTo>
                    <a:pt x="569354" y="12700000"/>
                  </a:lnTo>
                  <a:lnTo>
                    <a:pt x="562731" y="12573000"/>
                  </a:lnTo>
                  <a:lnTo>
                    <a:pt x="552190" y="12573000"/>
                  </a:lnTo>
                  <a:lnTo>
                    <a:pt x="547963" y="12446000"/>
                  </a:lnTo>
                  <a:lnTo>
                    <a:pt x="537621" y="12446000"/>
                  </a:lnTo>
                  <a:lnTo>
                    <a:pt x="534439" y="12319000"/>
                  </a:lnTo>
                  <a:lnTo>
                    <a:pt x="527555" y="12319000"/>
                  </a:lnTo>
                  <a:lnTo>
                    <a:pt x="523544" y="12192000"/>
                  </a:lnTo>
                  <a:lnTo>
                    <a:pt x="515581" y="12192000"/>
                  </a:lnTo>
                  <a:lnTo>
                    <a:pt x="514510" y="12065000"/>
                  </a:lnTo>
                  <a:lnTo>
                    <a:pt x="509925" y="12065000"/>
                  </a:lnTo>
                  <a:lnTo>
                    <a:pt x="508710" y="11938000"/>
                  </a:lnTo>
                  <a:lnTo>
                    <a:pt x="503628" y="11938000"/>
                  </a:lnTo>
                  <a:lnTo>
                    <a:pt x="502308" y="11811000"/>
                  </a:lnTo>
                  <a:lnTo>
                    <a:pt x="498257" y="11811000"/>
                  </a:lnTo>
                  <a:lnTo>
                    <a:pt x="496881" y="11684000"/>
                  </a:lnTo>
                  <a:lnTo>
                    <a:pt x="494099" y="11684000"/>
                  </a:lnTo>
                  <a:lnTo>
                    <a:pt x="492696" y="11557000"/>
                  </a:lnTo>
                  <a:lnTo>
                    <a:pt x="488457" y="11557000"/>
                  </a:lnTo>
                  <a:lnTo>
                    <a:pt x="487040" y="11430000"/>
                  </a:lnTo>
                  <a:lnTo>
                    <a:pt x="484208" y="11430000"/>
                  </a:lnTo>
                  <a:lnTo>
                    <a:pt x="482795" y="11303000"/>
                  </a:lnTo>
                  <a:lnTo>
                    <a:pt x="479987" y="11303000"/>
                  </a:lnTo>
                  <a:lnTo>
                    <a:pt x="478594" y="11176000"/>
                  </a:lnTo>
                  <a:lnTo>
                    <a:pt x="477210" y="11176000"/>
                  </a:lnTo>
                  <a:lnTo>
                    <a:pt x="475837" y="11049000"/>
                  </a:lnTo>
                  <a:lnTo>
                    <a:pt x="473129" y="11049000"/>
                  </a:lnTo>
                  <a:lnTo>
                    <a:pt x="471797" y="10922000"/>
                  </a:lnTo>
                  <a:lnTo>
                    <a:pt x="470483" y="10922000"/>
                  </a:lnTo>
                  <a:lnTo>
                    <a:pt x="469187" y="10795000"/>
                  </a:lnTo>
                  <a:lnTo>
                    <a:pt x="466656" y="10795000"/>
                  </a:lnTo>
                  <a:lnTo>
                    <a:pt x="465424" y="10668000"/>
                  </a:lnTo>
                  <a:lnTo>
                    <a:pt x="464217" y="10668000"/>
                  </a:lnTo>
                  <a:lnTo>
                    <a:pt x="463036" y="10541000"/>
                  </a:lnTo>
                  <a:lnTo>
                    <a:pt x="461882" y="10541000"/>
                  </a:lnTo>
                  <a:lnTo>
                    <a:pt x="460758" y="10414000"/>
                  </a:lnTo>
                  <a:lnTo>
                    <a:pt x="458602" y="10414000"/>
                  </a:lnTo>
                  <a:lnTo>
                    <a:pt x="457574" y="10287000"/>
                  </a:lnTo>
                  <a:lnTo>
                    <a:pt x="456581" y="10287000"/>
                  </a:lnTo>
                  <a:lnTo>
                    <a:pt x="455624" y="10160000"/>
                  </a:lnTo>
                  <a:lnTo>
                    <a:pt x="454706" y="10160000"/>
                  </a:lnTo>
                  <a:lnTo>
                    <a:pt x="453827" y="10033000"/>
                  </a:lnTo>
                  <a:lnTo>
                    <a:pt x="452990" y="10033000"/>
                  </a:lnTo>
                  <a:lnTo>
                    <a:pt x="452196" y="9906000"/>
                  </a:lnTo>
                  <a:lnTo>
                    <a:pt x="451445" y="9906000"/>
                  </a:lnTo>
                  <a:lnTo>
                    <a:pt x="450741" y="9779000"/>
                  </a:lnTo>
                  <a:lnTo>
                    <a:pt x="450083" y="9779000"/>
                  </a:lnTo>
                  <a:lnTo>
                    <a:pt x="449475" y="9652000"/>
                  </a:lnTo>
                  <a:lnTo>
                    <a:pt x="448917" y="9652000"/>
                  </a:lnTo>
                  <a:lnTo>
                    <a:pt x="448411" y="9525000"/>
                  </a:lnTo>
                  <a:lnTo>
                    <a:pt x="447958" y="9525000"/>
                  </a:lnTo>
                  <a:lnTo>
                    <a:pt x="447560" y="9398000"/>
                  </a:lnTo>
                  <a:lnTo>
                    <a:pt x="447218" y="9398000"/>
                  </a:lnTo>
                  <a:lnTo>
                    <a:pt x="446934" y="9271000"/>
                  </a:lnTo>
                  <a:lnTo>
                    <a:pt x="446710" y="9271000"/>
                  </a:lnTo>
                  <a:lnTo>
                    <a:pt x="446547" y="9144000"/>
                  </a:lnTo>
                  <a:lnTo>
                    <a:pt x="446534" y="8890000"/>
                  </a:lnTo>
                  <a:lnTo>
                    <a:pt x="446698" y="8890000"/>
                  </a:lnTo>
                  <a:lnTo>
                    <a:pt x="446932" y="8763000"/>
                  </a:lnTo>
                  <a:lnTo>
                    <a:pt x="447238" y="8763000"/>
                  </a:lnTo>
                  <a:lnTo>
                    <a:pt x="447617" y="8636000"/>
                  </a:lnTo>
                  <a:lnTo>
                    <a:pt x="448071" y="8636000"/>
                  </a:lnTo>
                  <a:lnTo>
                    <a:pt x="448601" y="8509000"/>
                  </a:lnTo>
                  <a:lnTo>
                    <a:pt x="449208" y="8509000"/>
                  </a:lnTo>
                  <a:lnTo>
                    <a:pt x="449895" y="8382000"/>
                  </a:lnTo>
                  <a:lnTo>
                    <a:pt x="450663" y="8382000"/>
                  </a:lnTo>
                  <a:lnTo>
                    <a:pt x="451512" y="8255000"/>
                  </a:lnTo>
                  <a:lnTo>
                    <a:pt x="452446" y="8128000"/>
                  </a:lnTo>
                  <a:lnTo>
                    <a:pt x="453464" y="8128000"/>
                  </a:lnTo>
                  <a:lnTo>
                    <a:pt x="454570" y="8001000"/>
                  </a:lnTo>
                  <a:lnTo>
                    <a:pt x="455763" y="8001000"/>
                  </a:lnTo>
                  <a:lnTo>
                    <a:pt x="457047" y="7874000"/>
                  </a:lnTo>
                  <a:lnTo>
                    <a:pt x="458422" y="7874000"/>
                  </a:lnTo>
                  <a:lnTo>
                    <a:pt x="459889" y="7747000"/>
                  </a:lnTo>
                  <a:lnTo>
                    <a:pt x="461451" y="7747000"/>
                  </a:lnTo>
                  <a:lnTo>
                    <a:pt x="463109" y="7620000"/>
                  </a:lnTo>
                  <a:lnTo>
                    <a:pt x="464865" y="7620000"/>
                  </a:lnTo>
                  <a:lnTo>
                    <a:pt x="466719" y="7493000"/>
                  </a:lnTo>
                  <a:lnTo>
                    <a:pt x="468674" y="7493000"/>
                  </a:lnTo>
                  <a:lnTo>
                    <a:pt x="470731" y="7366000"/>
                  </a:lnTo>
                  <a:lnTo>
                    <a:pt x="472891" y="7366000"/>
                  </a:lnTo>
                  <a:lnTo>
                    <a:pt x="475156" y="7239000"/>
                  </a:lnTo>
                  <a:lnTo>
                    <a:pt x="477528" y="7239000"/>
                  </a:lnTo>
                  <a:lnTo>
                    <a:pt x="480008" y="7112000"/>
                  </a:lnTo>
                  <a:lnTo>
                    <a:pt x="482597" y="7112000"/>
                  </a:lnTo>
                  <a:lnTo>
                    <a:pt x="485297" y="6985000"/>
                  </a:lnTo>
                  <a:lnTo>
                    <a:pt x="488110" y="6985000"/>
                  </a:lnTo>
                  <a:lnTo>
                    <a:pt x="491038" y="6858000"/>
                  </a:lnTo>
                  <a:lnTo>
                    <a:pt x="494080" y="6858000"/>
                  </a:lnTo>
                  <a:lnTo>
                    <a:pt x="497240" y="6731000"/>
                  </a:lnTo>
                  <a:lnTo>
                    <a:pt x="500519" y="6731000"/>
                  </a:lnTo>
                  <a:lnTo>
                    <a:pt x="503918" y="6604000"/>
                  </a:lnTo>
                  <a:lnTo>
                    <a:pt x="507438" y="6604000"/>
                  </a:lnTo>
                  <a:lnTo>
                    <a:pt x="511082" y="6477000"/>
                  </a:lnTo>
                  <a:lnTo>
                    <a:pt x="514850" y="6477000"/>
                  </a:lnTo>
                  <a:lnTo>
                    <a:pt x="518745" y="6350000"/>
                  </a:lnTo>
                  <a:lnTo>
                    <a:pt x="522768" y="6350000"/>
                  </a:lnTo>
                  <a:lnTo>
                    <a:pt x="526919" y="6223000"/>
                  </a:lnTo>
                  <a:lnTo>
                    <a:pt x="531202" y="6223000"/>
                  </a:lnTo>
                  <a:lnTo>
                    <a:pt x="535617" y="6096000"/>
                  </a:lnTo>
                  <a:lnTo>
                    <a:pt x="540166" y="6096000"/>
                  </a:lnTo>
                  <a:lnTo>
                    <a:pt x="544850" y="5969000"/>
                  </a:lnTo>
                  <a:lnTo>
                    <a:pt x="554631" y="5969000"/>
                  </a:lnTo>
                  <a:lnTo>
                    <a:pt x="559730" y="5842000"/>
                  </a:lnTo>
                  <a:lnTo>
                    <a:pt x="564971" y="5842000"/>
                  </a:lnTo>
                  <a:lnTo>
                    <a:pt x="570355" y="5715000"/>
                  </a:lnTo>
                  <a:lnTo>
                    <a:pt x="575883" y="5715000"/>
                  </a:lnTo>
                  <a:lnTo>
                    <a:pt x="581558" y="5588000"/>
                  </a:lnTo>
                  <a:lnTo>
                    <a:pt x="593351" y="5588000"/>
                  </a:lnTo>
                  <a:lnTo>
                    <a:pt x="599472" y="5461000"/>
                  </a:lnTo>
                  <a:lnTo>
                    <a:pt x="605746" y="5461000"/>
                  </a:lnTo>
                  <a:lnTo>
                    <a:pt x="612173" y="5334000"/>
                  </a:lnTo>
                  <a:lnTo>
                    <a:pt x="625494" y="5334000"/>
                  </a:lnTo>
                  <a:lnTo>
                    <a:pt x="632391" y="5207000"/>
                  </a:lnTo>
                  <a:lnTo>
                    <a:pt x="639448" y="5207000"/>
                  </a:lnTo>
                  <a:lnTo>
                    <a:pt x="646666" y="5080000"/>
                  </a:lnTo>
                  <a:lnTo>
                    <a:pt x="661592" y="5080000"/>
                  </a:lnTo>
                  <a:lnTo>
                    <a:pt x="669302" y="4953000"/>
                  </a:lnTo>
                  <a:lnTo>
                    <a:pt x="685227" y="4953000"/>
                  </a:lnTo>
                  <a:lnTo>
                    <a:pt x="693444" y="4826000"/>
                  </a:lnTo>
                  <a:lnTo>
                    <a:pt x="710395" y="4826000"/>
                  </a:lnTo>
                  <a:lnTo>
                    <a:pt x="719132" y="4699000"/>
                  </a:lnTo>
                  <a:lnTo>
                    <a:pt x="746408" y="4699000"/>
                  </a:lnTo>
                  <a:lnTo>
                    <a:pt x="755860" y="4572000"/>
                  </a:lnTo>
                  <a:lnTo>
                    <a:pt x="785316" y="4572000"/>
                  </a:lnTo>
                  <a:lnTo>
                    <a:pt x="794114" y="4445000"/>
                  </a:lnTo>
                  <a:lnTo>
                    <a:pt x="849475" y="4445000"/>
                  </a:lnTo>
                  <a:lnTo>
                    <a:pt x="868269" y="4318000"/>
                  </a:lnTo>
                  <a:lnTo>
                    <a:pt x="991077" y="4318000"/>
                  </a:lnTo>
                  <a:lnTo>
                    <a:pt x="1021282" y="4191000"/>
                  </a:lnTo>
                  <a:lnTo>
                    <a:pt x="1199548" y="4191000"/>
                  </a:lnTo>
                  <a:lnTo>
                    <a:pt x="1240526" y="4064000"/>
                  </a:lnTo>
                  <a:lnTo>
                    <a:pt x="1522172" y="4064000"/>
                  </a:lnTo>
                  <a:lnTo>
                    <a:pt x="1574912" y="3937000"/>
                  </a:lnTo>
                  <a:lnTo>
                    <a:pt x="1988156" y="3937000"/>
                  </a:lnTo>
                  <a:lnTo>
                    <a:pt x="2053274" y="3810000"/>
                  </a:lnTo>
                  <a:lnTo>
                    <a:pt x="2549199" y="3810000"/>
                  </a:lnTo>
                  <a:lnTo>
                    <a:pt x="2625562" y="3683000"/>
                  </a:lnTo>
                  <a:lnTo>
                    <a:pt x="3370357" y="3683000"/>
                  </a:lnTo>
                  <a:lnTo>
                    <a:pt x="3459179" y="3556000"/>
                  </a:lnTo>
                  <a:lnTo>
                    <a:pt x="4508136" y="3556000"/>
                  </a:lnTo>
                  <a:lnTo>
                    <a:pt x="4609572" y="3429000"/>
                  </a:lnTo>
                  <a:lnTo>
                    <a:pt x="6347778" y="3429000"/>
                  </a:lnTo>
                  <a:lnTo>
                    <a:pt x="6462714" y="3302000"/>
                  </a:lnTo>
                  <a:lnTo>
                    <a:pt x="20104100" y="3302000"/>
                  </a:lnTo>
                  <a:lnTo>
                    <a:pt x="20104100" y="0"/>
                  </a:lnTo>
                  <a:close/>
                </a:path>
                <a:path w="20104100" h="12700000">
                  <a:moveTo>
                    <a:pt x="20104100" y="3302000"/>
                  </a:moveTo>
                  <a:lnTo>
                    <a:pt x="14364485" y="3302000"/>
                  </a:lnTo>
                  <a:lnTo>
                    <a:pt x="14483808" y="3429000"/>
                  </a:lnTo>
                  <a:lnTo>
                    <a:pt x="16418678" y="3429000"/>
                  </a:lnTo>
                  <a:lnTo>
                    <a:pt x="16525977" y="3556000"/>
                  </a:lnTo>
                  <a:lnTo>
                    <a:pt x="17838301" y="3556000"/>
                  </a:lnTo>
                  <a:lnTo>
                    <a:pt x="17932278" y="3683000"/>
                  </a:lnTo>
                  <a:lnTo>
                    <a:pt x="18890550" y="3683000"/>
                  </a:lnTo>
                  <a:lnTo>
                    <a:pt x="18970343" y="3810000"/>
                  </a:lnTo>
                  <a:lnTo>
                    <a:pt x="19694010" y="3810000"/>
                  </a:lnTo>
                  <a:lnTo>
                    <a:pt x="19758560" y="3937000"/>
                  </a:lnTo>
                  <a:lnTo>
                    <a:pt x="20104100" y="3937000"/>
                  </a:lnTo>
                  <a:lnTo>
                    <a:pt x="20104100" y="3302000"/>
                  </a:lnTo>
                  <a:close/>
                </a:path>
              </a:pathLst>
            </a:custGeom>
            <a:solidFill>
              <a:srgbClr val="0080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424305" y="904231"/>
            <a:ext cx="4669790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295" dirty="0"/>
              <a:t>Slide</a:t>
            </a:r>
            <a:r>
              <a:rPr sz="7400" spc="-315" dirty="0"/>
              <a:t> </a:t>
            </a:r>
            <a:r>
              <a:rPr sz="7400" spc="-695" dirty="0"/>
              <a:t>name</a:t>
            </a:r>
            <a:endParaRPr sz="740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509"/>
              </a:spcBef>
              <a:buChar char="•"/>
              <a:tabLst>
                <a:tab pos="201295" algn="l"/>
              </a:tabLst>
            </a:pPr>
            <a:r>
              <a:rPr dirty="0"/>
              <a:t>Learning</a:t>
            </a:r>
            <a:r>
              <a:rPr spc="-40" dirty="0"/>
              <a:t> </a:t>
            </a:r>
            <a:r>
              <a:rPr spc="-10" dirty="0"/>
              <a:t>Objectives</a:t>
            </a:r>
          </a:p>
          <a:p>
            <a:pPr marL="200660" marR="597535" indent="-188595">
              <a:lnSpc>
                <a:spcPts val="3960"/>
              </a:lnSpc>
              <a:spcBef>
                <a:spcPts val="200"/>
              </a:spcBef>
              <a:buChar char="•"/>
              <a:tabLst>
                <a:tab pos="200660" algn="l"/>
              </a:tabLst>
            </a:pPr>
            <a:r>
              <a:rPr dirty="0"/>
              <a:t>What</a:t>
            </a:r>
            <a:r>
              <a:rPr spc="-20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different</a:t>
            </a:r>
            <a:r>
              <a:rPr spc="-15" dirty="0"/>
              <a:t> </a:t>
            </a:r>
            <a:r>
              <a:rPr dirty="0"/>
              <a:t>methods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research? </a:t>
            </a:r>
            <a:r>
              <a:rPr dirty="0"/>
              <a:t>(qual,</a:t>
            </a:r>
            <a:r>
              <a:rPr spc="-5" dirty="0"/>
              <a:t> </a:t>
            </a:r>
            <a:r>
              <a:rPr dirty="0"/>
              <a:t>quant,</a:t>
            </a:r>
            <a:r>
              <a:rPr spc="5" dirty="0"/>
              <a:t> </a:t>
            </a:r>
            <a:r>
              <a:rPr spc="-10" dirty="0"/>
              <a:t>exploratory)</a:t>
            </a:r>
          </a:p>
          <a:p>
            <a:pPr marL="201295" indent="-188595">
              <a:lnSpc>
                <a:spcPct val="100000"/>
              </a:lnSpc>
              <a:spcBef>
                <a:spcPts val="210"/>
              </a:spcBef>
              <a:buChar char="•"/>
              <a:tabLst>
                <a:tab pos="201295" algn="l"/>
              </a:tabLst>
            </a:pPr>
            <a:r>
              <a:rPr dirty="0"/>
              <a:t>Best</a:t>
            </a:r>
            <a:r>
              <a:rPr spc="-20" dirty="0"/>
              <a:t> </a:t>
            </a:r>
            <a:r>
              <a:rPr dirty="0"/>
              <a:t>practices</a:t>
            </a:r>
            <a:r>
              <a:rPr spc="-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communicating</a:t>
            </a:r>
            <a:r>
              <a:rPr spc="-5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spc="-10" dirty="0"/>
              <a:t>research</a:t>
            </a:r>
          </a:p>
          <a:p>
            <a:pPr marL="200660">
              <a:lnSpc>
                <a:spcPct val="100000"/>
              </a:lnSpc>
              <a:spcBef>
                <a:spcPts val="415"/>
              </a:spcBef>
            </a:pPr>
            <a:r>
              <a:rPr dirty="0"/>
              <a:t>process</a:t>
            </a:r>
            <a:r>
              <a:rPr spc="-10" dirty="0"/>
              <a:t> </a:t>
            </a:r>
            <a:r>
              <a:rPr dirty="0"/>
              <a:t>(e.g.,</a:t>
            </a:r>
            <a:r>
              <a:rPr spc="-5" dirty="0"/>
              <a:t> </a:t>
            </a:r>
            <a:r>
              <a:rPr dirty="0"/>
              <a:t>flow-charts,</a:t>
            </a:r>
            <a:r>
              <a:rPr spc="-5" dirty="0"/>
              <a:t> </a:t>
            </a:r>
            <a:r>
              <a:rPr dirty="0"/>
              <a:t>discipline</a:t>
            </a:r>
            <a:r>
              <a:rPr spc="-5" dirty="0"/>
              <a:t> </a:t>
            </a:r>
            <a:r>
              <a:rPr spc="-10" dirty="0"/>
              <a:t>specifics)</a:t>
            </a:r>
          </a:p>
          <a:p>
            <a:pPr marL="200660" marR="695960" indent="-188595">
              <a:lnSpc>
                <a:spcPts val="3960"/>
              </a:lnSpc>
              <a:spcBef>
                <a:spcPts val="200"/>
              </a:spcBef>
              <a:buChar char="•"/>
              <a:tabLst>
                <a:tab pos="200660" algn="l"/>
              </a:tabLst>
            </a:pP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summarize</a:t>
            </a:r>
            <a:r>
              <a:rPr spc="-5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dirty="0"/>
              <a:t>project;</a:t>
            </a:r>
            <a:r>
              <a:rPr spc="-5" dirty="0"/>
              <a:t> </a:t>
            </a:r>
            <a:r>
              <a:rPr spc="-10" dirty="0"/>
              <a:t>disciplinary </a:t>
            </a:r>
            <a:r>
              <a:rPr dirty="0"/>
              <a:t>styles</a:t>
            </a:r>
            <a:r>
              <a:rPr spc="-2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avoiding</a:t>
            </a:r>
            <a:r>
              <a:rPr spc="-10" dirty="0"/>
              <a:t> jargon</a:t>
            </a:r>
          </a:p>
          <a:p>
            <a:pPr marL="201295" indent="-188595">
              <a:lnSpc>
                <a:spcPct val="100000"/>
              </a:lnSpc>
              <a:spcBef>
                <a:spcPts val="210"/>
              </a:spcBef>
              <a:buChar char="•"/>
              <a:tabLst>
                <a:tab pos="201295" algn="l"/>
              </a:tabLst>
            </a:pPr>
            <a:r>
              <a:rPr dirty="0"/>
              <a:t>Note:</a:t>
            </a:r>
            <a:r>
              <a:rPr spc="-7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Golden</a:t>
            </a:r>
            <a:r>
              <a:rPr spc="-15" dirty="0"/>
              <a:t> </a:t>
            </a:r>
            <a:r>
              <a:rPr dirty="0"/>
              <a:t>rectangle</a:t>
            </a:r>
            <a:r>
              <a:rPr spc="-15" dirty="0"/>
              <a:t> </a:t>
            </a:r>
            <a:r>
              <a:rPr dirty="0"/>
              <a:t>grid</a:t>
            </a:r>
            <a:r>
              <a:rPr spc="-1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optional</a:t>
            </a:r>
            <a:r>
              <a:rPr spc="-10" dirty="0"/>
              <a:t> </a:t>
            </a:r>
            <a:r>
              <a:rPr spc="-20" dirty="0"/>
              <a:t>(the</a:t>
            </a:r>
          </a:p>
          <a:p>
            <a:pPr marL="200660">
              <a:lnSpc>
                <a:spcPct val="100000"/>
              </a:lnSpc>
              <a:spcBef>
                <a:spcPts val="420"/>
              </a:spcBef>
            </a:pPr>
            <a:r>
              <a:rPr dirty="0"/>
              <a:t>spiralling</a:t>
            </a:r>
            <a:r>
              <a:rPr spc="-10" dirty="0"/>
              <a:t> </a:t>
            </a:r>
            <a:r>
              <a:rPr dirty="0"/>
              <a:t>squares</a:t>
            </a:r>
            <a:r>
              <a:rPr spc="-5" dirty="0"/>
              <a:t> </a:t>
            </a:r>
            <a:r>
              <a:rPr dirty="0"/>
              <a:t>if</a:t>
            </a:r>
            <a:r>
              <a:rPr spc="-5" dirty="0"/>
              <a:t> </a:t>
            </a:r>
            <a:r>
              <a:rPr dirty="0"/>
              <a:t>you</a:t>
            </a:r>
            <a:r>
              <a:rPr spc="-5" dirty="0"/>
              <a:t> </a:t>
            </a:r>
            <a:r>
              <a:rPr dirty="0"/>
              <a:t>don’t</a:t>
            </a:r>
            <a:r>
              <a:rPr spc="-5" dirty="0"/>
              <a:t> </a:t>
            </a:r>
            <a:r>
              <a:rPr spc="-10" dirty="0"/>
              <a:t>know)</a:t>
            </a:r>
          </a:p>
        </p:txBody>
      </p:sp>
      <p:sp>
        <p:nvSpPr>
          <p:cNvPr id="7" name="object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052483" y="530816"/>
            <a:ext cx="2604770" cy="2565400"/>
          </a:xfrm>
          <a:custGeom>
            <a:avLst/>
            <a:gdLst/>
            <a:ahLst/>
            <a:cxnLst/>
            <a:rect l="l" t="t" r="r" b="b"/>
            <a:pathLst>
              <a:path w="2604769" h="2565400">
                <a:moveTo>
                  <a:pt x="1260716" y="2463800"/>
                </a:moveTo>
                <a:lnTo>
                  <a:pt x="1219111" y="2438400"/>
                </a:lnTo>
                <a:lnTo>
                  <a:pt x="1179283" y="2413000"/>
                </a:lnTo>
                <a:lnTo>
                  <a:pt x="1141247" y="2387600"/>
                </a:lnTo>
                <a:lnTo>
                  <a:pt x="1105039" y="2362200"/>
                </a:lnTo>
                <a:lnTo>
                  <a:pt x="1070711" y="2324100"/>
                </a:lnTo>
                <a:lnTo>
                  <a:pt x="1038288" y="2298700"/>
                </a:lnTo>
                <a:lnTo>
                  <a:pt x="1007808" y="2260600"/>
                </a:lnTo>
                <a:lnTo>
                  <a:pt x="979297" y="2222500"/>
                </a:lnTo>
                <a:lnTo>
                  <a:pt x="952817" y="2197100"/>
                </a:lnTo>
                <a:lnTo>
                  <a:pt x="928370" y="2159000"/>
                </a:lnTo>
                <a:lnTo>
                  <a:pt x="906018" y="2108200"/>
                </a:lnTo>
                <a:lnTo>
                  <a:pt x="885786" y="2070100"/>
                </a:lnTo>
                <a:lnTo>
                  <a:pt x="867702" y="2032000"/>
                </a:lnTo>
                <a:lnTo>
                  <a:pt x="851827" y="1993900"/>
                </a:lnTo>
                <a:lnTo>
                  <a:pt x="838174" y="1943100"/>
                </a:lnTo>
                <a:lnTo>
                  <a:pt x="826782" y="1905000"/>
                </a:lnTo>
                <a:lnTo>
                  <a:pt x="817689" y="1854200"/>
                </a:lnTo>
                <a:lnTo>
                  <a:pt x="810933" y="1816100"/>
                </a:lnTo>
                <a:lnTo>
                  <a:pt x="806551" y="1765300"/>
                </a:lnTo>
                <a:lnTo>
                  <a:pt x="804583" y="1727200"/>
                </a:lnTo>
                <a:lnTo>
                  <a:pt x="804697" y="1714500"/>
                </a:lnTo>
                <a:lnTo>
                  <a:pt x="804824" y="1701800"/>
                </a:lnTo>
                <a:lnTo>
                  <a:pt x="804938" y="1689100"/>
                </a:lnTo>
                <a:lnTo>
                  <a:pt x="807999" y="1638300"/>
                </a:lnTo>
                <a:lnTo>
                  <a:pt x="813473" y="1587500"/>
                </a:lnTo>
                <a:lnTo>
                  <a:pt x="821486" y="1536700"/>
                </a:lnTo>
                <a:lnTo>
                  <a:pt x="832091" y="1498600"/>
                </a:lnTo>
                <a:lnTo>
                  <a:pt x="845312" y="1447800"/>
                </a:lnTo>
                <a:lnTo>
                  <a:pt x="861199" y="1409700"/>
                </a:lnTo>
                <a:lnTo>
                  <a:pt x="879779" y="1358900"/>
                </a:lnTo>
                <a:lnTo>
                  <a:pt x="902525" y="1320800"/>
                </a:lnTo>
                <a:lnTo>
                  <a:pt x="927722" y="1270000"/>
                </a:lnTo>
                <a:lnTo>
                  <a:pt x="955243" y="1231900"/>
                </a:lnTo>
                <a:lnTo>
                  <a:pt x="984986" y="1193800"/>
                </a:lnTo>
                <a:lnTo>
                  <a:pt x="1016812" y="1155700"/>
                </a:lnTo>
                <a:lnTo>
                  <a:pt x="1050620" y="1117600"/>
                </a:lnTo>
                <a:lnTo>
                  <a:pt x="1086281" y="1079500"/>
                </a:lnTo>
                <a:lnTo>
                  <a:pt x="1123683" y="1054100"/>
                </a:lnTo>
                <a:lnTo>
                  <a:pt x="1162710" y="1016000"/>
                </a:lnTo>
                <a:lnTo>
                  <a:pt x="1203236" y="990600"/>
                </a:lnTo>
                <a:lnTo>
                  <a:pt x="1245158" y="965200"/>
                </a:lnTo>
                <a:lnTo>
                  <a:pt x="1234122" y="965200"/>
                </a:lnTo>
                <a:lnTo>
                  <a:pt x="1222971" y="952500"/>
                </a:lnTo>
                <a:lnTo>
                  <a:pt x="1200327" y="952500"/>
                </a:lnTo>
                <a:lnTo>
                  <a:pt x="1155788" y="927100"/>
                </a:lnTo>
                <a:lnTo>
                  <a:pt x="974166" y="876300"/>
                </a:lnTo>
                <a:lnTo>
                  <a:pt x="746391" y="876300"/>
                </a:lnTo>
                <a:lnTo>
                  <a:pt x="701687" y="889000"/>
                </a:lnTo>
                <a:lnTo>
                  <a:pt x="657479" y="889000"/>
                </a:lnTo>
                <a:lnTo>
                  <a:pt x="570979" y="914400"/>
                </a:lnTo>
                <a:lnTo>
                  <a:pt x="528866" y="939800"/>
                </a:lnTo>
                <a:lnTo>
                  <a:pt x="487641" y="952500"/>
                </a:lnTo>
                <a:lnTo>
                  <a:pt x="447395" y="977900"/>
                </a:lnTo>
                <a:lnTo>
                  <a:pt x="408216" y="990600"/>
                </a:lnTo>
                <a:lnTo>
                  <a:pt x="370217" y="1016000"/>
                </a:lnTo>
                <a:lnTo>
                  <a:pt x="333476" y="1041400"/>
                </a:lnTo>
                <a:lnTo>
                  <a:pt x="298094" y="1079500"/>
                </a:lnTo>
                <a:lnTo>
                  <a:pt x="264172" y="1104900"/>
                </a:lnTo>
                <a:lnTo>
                  <a:pt x="231800" y="1143000"/>
                </a:lnTo>
                <a:lnTo>
                  <a:pt x="201066" y="1168400"/>
                </a:lnTo>
                <a:lnTo>
                  <a:pt x="172072" y="1206500"/>
                </a:lnTo>
                <a:lnTo>
                  <a:pt x="144919" y="1244600"/>
                </a:lnTo>
                <a:lnTo>
                  <a:pt x="119697" y="1282700"/>
                </a:lnTo>
                <a:lnTo>
                  <a:pt x="96494" y="1333500"/>
                </a:lnTo>
                <a:lnTo>
                  <a:pt x="75412" y="1371600"/>
                </a:lnTo>
                <a:lnTo>
                  <a:pt x="56781" y="1409700"/>
                </a:lnTo>
                <a:lnTo>
                  <a:pt x="40855" y="1460500"/>
                </a:lnTo>
                <a:lnTo>
                  <a:pt x="27597" y="1511300"/>
                </a:lnTo>
                <a:lnTo>
                  <a:pt x="16954" y="1549400"/>
                </a:lnTo>
                <a:lnTo>
                  <a:pt x="8915" y="1600200"/>
                </a:lnTo>
                <a:lnTo>
                  <a:pt x="3429" y="1638300"/>
                </a:lnTo>
                <a:lnTo>
                  <a:pt x="469" y="1689100"/>
                </a:lnTo>
                <a:lnTo>
                  <a:pt x="355" y="1701800"/>
                </a:lnTo>
                <a:lnTo>
                  <a:pt x="228" y="1714500"/>
                </a:lnTo>
                <a:lnTo>
                  <a:pt x="114" y="1727200"/>
                </a:lnTo>
                <a:lnTo>
                  <a:pt x="0" y="1739900"/>
                </a:lnTo>
                <a:lnTo>
                  <a:pt x="1968" y="1778000"/>
                </a:lnTo>
                <a:lnTo>
                  <a:pt x="6350" y="1828800"/>
                </a:lnTo>
                <a:lnTo>
                  <a:pt x="13119" y="1866900"/>
                </a:lnTo>
                <a:lnTo>
                  <a:pt x="22225" y="1917700"/>
                </a:lnTo>
                <a:lnTo>
                  <a:pt x="33642" y="1955800"/>
                </a:lnTo>
                <a:lnTo>
                  <a:pt x="47320" y="2006600"/>
                </a:lnTo>
                <a:lnTo>
                  <a:pt x="63233" y="2044700"/>
                </a:lnTo>
                <a:lnTo>
                  <a:pt x="81343" y="2082800"/>
                </a:lnTo>
                <a:lnTo>
                  <a:pt x="101625" y="2120900"/>
                </a:lnTo>
                <a:lnTo>
                  <a:pt x="124028" y="2159000"/>
                </a:lnTo>
                <a:lnTo>
                  <a:pt x="148526" y="2197100"/>
                </a:lnTo>
                <a:lnTo>
                  <a:pt x="175069" y="2235200"/>
                </a:lnTo>
                <a:lnTo>
                  <a:pt x="203644" y="2273300"/>
                </a:lnTo>
                <a:lnTo>
                  <a:pt x="234188" y="2311400"/>
                </a:lnTo>
                <a:lnTo>
                  <a:pt x="266687" y="2336800"/>
                </a:lnTo>
                <a:lnTo>
                  <a:pt x="301091" y="2374900"/>
                </a:lnTo>
                <a:lnTo>
                  <a:pt x="337375" y="2400300"/>
                </a:lnTo>
                <a:lnTo>
                  <a:pt x="375500" y="2425700"/>
                </a:lnTo>
                <a:lnTo>
                  <a:pt x="415429" y="2451100"/>
                </a:lnTo>
                <a:lnTo>
                  <a:pt x="457123" y="2476500"/>
                </a:lnTo>
                <a:lnTo>
                  <a:pt x="500545" y="2501900"/>
                </a:lnTo>
                <a:lnTo>
                  <a:pt x="596747" y="2527300"/>
                </a:lnTo>
                <a:lnTo>
                  <a:pt x="645477" y="2552700"/>
                </a:lnTo>
                <a:lnTo>
                  <a:pt x="694486" y="2552700"/>
                </a:lnTo>
                <a:lnTo>
                  <a:pt x="743635" y="2565400"/>
                </a:lnTo>
                <a:lnTo>
                  <a:pt x="987577" y="2565400"/>
                </a:lnTo>
                <a:lnTo>
                  <a:pt x="1128229" y="2527300"/>
                </a:lnTo>
                <a:lnTo>
                  <a:pt x="1173454" y="2501900"/>
                </a:lnTo>
                <a:lnTo>
                  <a:pt x="1217650" y="2489200"/>
                </a:lnTo>
                <a:lnTo>
                  <a:pt x="1260716" y="2463800"/>
                </a:lnTo>
                <a:close/>
              </a:path>
              <a:path w="2604769" h="2565400">
                <a:moveTo>
                  <a:pt x="1612252" y="1550911"/>
                </a:moveTo>
                <a:lnTo>
                  <a:pt x="1607997" y="1502511"/>
                </a:lnTo>
                <a:lnTo>
                  <a:pt x="1597901" y="1458798"/>
                </a:lnTo>
                <a:lnTo>
                  <a:pt x="1582407" y="1419618"/>
                </a:lnTo>
                <a:lnTo>
                  <a:pt x="1561985" y="1384782"/>
                </a:lnTo>
                <a:lnTo>
                  <a:pt x="1537131" y="1354137"/>
                </a:lnTo>
                <a:lnTo>
                  <a:pt x="1508290" y="1327480"/>
                </a:lnTo>
                <a:lnTo>
                  <a:pt x="1475943" y="1304671"/>
                </a:lnTo>
                <a:lnTo>
                  <a:pt x="1440573" y="1285519"/>
                </a:lnTo>
                <a:lnTo>
                  <a:pt x="1402626" y="1269847"/>
                </a:lnTo>
                <a:lnTo>
                  <a:pt x="1362595" y="1257503"/>
                </a:lnTo>
                <a:lnTo>
                  <a:pt x="1320952" y="1248295"/>
                </a:lnTo>
                <a:lnTo>
                  <a:pt x="1278153" y="1242060"/>
                </a:lnTo>
                <a:lnTo>
                  <a:pt x="1234668" y="1238618"/>
                </a:lnTo>
                <a:lnTo>
                  <a:pt x="1190980" y="1237805"/>
                </a:lnTo>
                <a:lnTo>
                  <a:pt x="1147572" y="1239443"/>
                </a:lnTo>
                <a:lnTo>
                  <a:pt x="1104887" y="1243355"/>
                </a:lnTo>
                <a:lnTo>
                  <a:pt x="1063409" y="1249387"/>
                </a:lnTo>
                <a:lnTo>
                  <a:pt x="1023607" y="1257350"/>
                </a:lnTo>
                <a:lnTo>
                  <a:pt x="985951" y="1267066"/>
                </a:lnTo>
                <a:lnTo>
                  <a:pt x="985951" y="1550911"/>
                </a:lnTo>
                <a:lnTo>
                  <a:pt x="1612252" y="1550911"/>
                </a:lnTo>
                <a:close/>
              </a:path>
              <a:path w="2604769" h="2565400">
                <a:moveTo>
                  <a:pt x="2073440" y="850900"/>
                </a:moveTo>
                <a:lnTo>
                  <a:pt x="2072373" y="812800"/>
                </a:lnTo>
                <a:lnTo>
                  <a:pt x="2070646" y="787400"/>
                </a:lnTo>
                <a:lnTo>
                  <a:pt x="2068918" y="762000"/>
                </a:lnTo>
                <a:lnTo>
                  <a:pt x="2063115" y="723900"/>
                </a:lnTo>
                <a:lnTo>
                  <a:pt x="2054961" y="673100"/>
                </a:lnTo>
                <a:lnTo>
                  <a:pt x="2044484" y="635000"/>
                </a:lnTo>
                <a:lnTo>
                  <a:pt x="2031707" y="596900"/>
                </a:lnTo>
                <a:lnTo>
                  <a:pt x="2016645" y="546100"/>
                </a:lnTo>
                <a:lnTo>
                  <a:pt x="1999310" y="508000"/>
                </a:lnTo>
                <a:lnTo>
                  <a:pt x="1979726" y="469900"/>
                </a:lnTo>
                <a:lnTo>
                  <a:pt x="1957920" y="431800"/>
                </a:lnTo>
                <a:lnTo>
                  <a:pt x="1933892" y="381000"/>
                </a:lnTo>
                <a:lnTo>
                  <a:pt x="1907667" y="342900"/>
                </a:lnTo>
                <a:lnTo>
                  <a:pt x="1879269" y="317500"/>
                </a:lnTo>
                <a:lnTo>
                  <a:pt x="1848713" y="279400"/>
                </a:lnTo>
                <a:lnTo>
                  <a:pt x="1816011" y="241300"/>
                </a:lnTo>
                <a:lnTo>
                  <a:pt x="1781200" y="215900"/>
                </a:lnTo>
                <a:lnTo>
                  <a:pt x="1744281" y="177800"/>
                </a:lnTo>
                <a:lnTo>
                  <a:pt x="1705279" y="152400"/>
                </a:lnTo>
                <a:lnTo>
                  <a:pt x="1664741" y="127000"/>
                </a:lnTo>
                <a:lnTo>
                  <a:pt x="1623288" y="101600"/>
                </a:lnTo>
                <a:lnTo>
                  <a:pt x="1581010" y="88900"/>
                </a:lnTo>
                <a:lnTo>
                  <a:pt x="1538020" y="63500"/>
                </a:lnTo>
                <a:lnTo>
                  <a:pt x="1360843" y="12700"/>
                </a:lnTo>
                <a:lnTo>
                  <a:pt x="1315745" y="12700"/>
                </a:lnTo>
                <a:lnTo>
                  <a:pt x="1270520" y="0"/>
                </a:lnTo>
                <a:lnTo>
                  <a:pt x="1180122" y="0"/>
                </a:lnTo>
                <a:lnTo>
                  <a:pt x="1135138" y="12700"/>
                </a:lnTo>
                <a:lnTo>
                  <a:pt x="1090434" y="12700"/>
                </a:lnTo>
                <a:lnTo>
                  <a:pt x="874598" y="76200"/>
                </a:lnTo>
                <a:lnTo>
                  <a:pt x="833678" y="101600"/>
                </a:lnTo>
                <a:lnTo>
                  <a:pt x="793724" y="127000"/>
                </a:lnTo>
                <a:lnTo>
                  <a:pt x="754849" y="139700"/>
                </a:lnTo>
                <a:lnTo>
                  <a:pt x="717156" y="177800"/>
                </a:lnTo>
                <a:lnTo>
                  <a:pt x="680732" y="203200"/>
                </a:lnTo>
                <a:lnTo>
                  <a:pt x="645706" y="228600"/>
                </a:lnTo>
                <a:lnTo>
                  <a:pt x="612140" y="266700"/>
                </a:lnTo>
                <a:lnTo>
                  <a:pt x="580161" y="304800"/>
                </a:lnTo>
                <a:lnTo>
                  <a:pt x="549859" y="330200"/>
                </a:lnTo>
                <a:lnTo>
                  <a:pt x="521335" y="381000"/>
                </a:lnTo>
                <a:lnTo>
                  <a:pt x="492836" y="419100"/>
                </a:lnTo>
                <a:lnTo>
                  <a:pt x="467398" y="469900"/>
                </a:lnTo>
                <a:lnTo>
                  <a:pt x="444995" y="508000"/>
                </a:lnTo>
                <a:lnTo>
                  <a:pt x="425577" y="558800"/>
                </a:lnTo>
                <a:lnTo>
                  <a:pt x="409155" y="609600"/>
                </a:lnTo>
                <a:lnTo>
                  <a:pt x="395681" y="647700"/>
                </a:lnTo>
                <a:lnTo>
                  <a:pt x="385152" y="698500"/>
                </a:lnTo>
                <a:lnTo>
                  <a:pt x="377520" y="749300"/>
                </a:lnTo>
                <a:lnTo>
                  <a:pt x="372783" y="800100"/>
                </a:lnTo>
                <a:lnTo>
                  <a:pt x="370903" y="850900"/>
                </a:lnTo>
                <a:lnTo>
                  <a:pt x="371856" y="901700"/>
                </a:lnTo>
                <a:lnTo>
                  <a:pt x="375627" y="952500"/>
                </a:lnTo>
                <a:lnTo>
                  <a:pt x="414934" y="927100"/>
                </a:lnTo>
                <a:lnTo>
                  <a:pt x="455472" y="901700"/>
                </a:lnTo>
                <a:lnTo>
                  <a:pt x="497128" y="876300"/>
                </a:lnTo>
                <a:lnTo>
                  <a:pt x="539800" y="850900"/>
                </a:lnTo>
                <a:lnTo>
                  <a:pt x="718299" y="800100"/>
                </a:lnTo>
                <a:lnTo>
                  <a:pt x="764349" y="800100"/>
                </a:lnTo>
                <a:lnTo>
                  <a:pt x="810729" y="787400"/>
                </a:lnTo>
                <a:lnTo>
                  <a:pt x="950861" y="787400"/>
                </a:lnTo>
                <a:lnTo>
                  <a:pt x="997521" y="800100"/>
                </a:lnTo>
                <a:lnTo>
                  <a:pt x="1043978" y="800100"/>
                </a:lnTo>
                <a:lnTo>
                  <a:pt x="1135811" y="825500"/>
                </a:lnTo>
                <a:lnTo>
                  <a:pt x="1180985" y="850900"/>
                </a:lnTo>
                <a:lnTo>
                  <a:pt x="1225511" y="863600"/>
                </a:lnTo>
                <a:lnTo>
                  <a:pt x="1269276" y="889000"/>
                </a:lnTo>
                <a:lnTo>
                  <a:pt x="1312164" y="914400"/>
                </a:lnTo>
                <a:lnTo>
                  <a:pt x="1395476" y="965200"/>
                </a:lnTo>
                <a:lnTo>
                  <a:pt x="1434515" y="1003300"/>
                </a:lnTo>
                <a:lnTo>
                  <a:pt x="1471180" y="1028700"/>
                </a:lnTo>
                <a:lnTo>
                  <a:pt x="1505445" y="1066800"/>
                </a:lnTo>
                <a:lnTo>
                  <a:pt x="1537271" y="1104900"/>
                </a:lnTo>
                <a:lnTo>
                  <a:pt x="1566659" y="1143000"/>
                </a:lnTo>
                <a:lnTo>
                  <a:pt x="1593583" y="1193800"/>
                </a:lnTo>
                <a:lnTo>
                  <a:pt x="1618018" y="1231900"/>
                </a:lnTo>
                <a:lnTo>
                  <a:pt x="1639938" y="1270000"/>
                </a:lnTo>
                <a:lnTo>
                  <a:pt x="1659331" y="1320800"/>
                </a:lnTo>
                <a:lnTo>
                  <a:pt x="1676158" y="1358900"/>
                </a:lnTo>
                <a:lnTo>
                  <a:pt x="1690408" y="1409700"/>
                </a:lnTo>
                <a:lnTo>
                  <a:pt x="1702066" y="1447800"/>
                </a:lnTo>
                <a:lnTo>
                  <a:pt x="1711083" y="1498600"/>
                </a:lnTo>
                <a:lnTo>
                  <a:pt x="1717471" y="1549400"/>
                </a:lnTo>
                <a:lnTo>
                  <a:pt x="1755800" y="1524000"/>
                </a:lnTo>
                <a:lnTo>
                  <a:pt x="1792643" y="1485900"/>
                </a:lnTo>
                <a:lnTo>
                  <a:pt x="1827885" y="1447800"/>
                </a:lnTo>
                <a:lnTo>
                  <a:pt x="1861439" y="1422400"/>
                </a:lnTo>
                <a:lnTo>
                  <a:pt x="1893176" y="1384300"/>
                </a:lnTo>
                <a:lnTo>
                  <a:pt x="1922970" y="1333500"/>
                </a:lnTo>
                <a:lnTo>
                  <a:pt x="1949284" y="1295400"/>
                </a:lnTo>
                <a:lnTo>
                  <a:pt x="1973008" y="1257300"/>
                </a:lnTo>
                <a:lnTo>
                  <a:pt x="1994166" y="1219200"/>
                </a:lnTo>
                <a:lnTo>
                  <a:pt x="2012784" y="1168400"/>
                </a:lnTo>
                <a:lnTo>
                  <a:pt x="2028888" y="1130300"/>
                </a:lnTo>
                <a:lnTo>
                  <a:pt x="2042464" y="1079500"/>
                </a:lnTo>
                <a:lnTo>
                  <a:pt x="2053564" y="1041400"/>
                </a:lnTo>
                <a:lnTo>
                  <a:pt x="2062200" y="990600"/>
                </a:lnTo>
                <a:lnTo>
                  <a:pt x="2068372" y="952500"/>
                </a:lnTo>
                <a:lnTo>
                  <a:pt x="2072106" y="901700"/>
                </a:lnTo>
                <a:lnTo>
                  <a:pt x="2073440" y="850900"/>
                </a:lnTo>
                <a:close/>
              </a:path>
              <a:path w="2604769" h="2565400">
                <a:moveTo>
                  <a:pt x="2604630" y="1676400"/>
                </a:moveTo>
                <a:lnTo>
                  <a:pt x="2602484" y="1625600"/>
                </a:lnTo>
                <a:lnTo>
                  <a:pt x="2597937" y="1587500"/>
                </a:lnTo>
                <a:lnTo>
                  <a:pt x="2591041" y="1536700"/>
                </a:lnTo>
                <a:lnTo>
                  <a:pt x="2581808" y="1498600"/>
                </a:lnTo>
                <a:lnTo>
                  <a:pt x="2570289" y="1447800"/>
                </a:lnTo>
                <a:lnTo>
                  <a:pt x="2556522" y="1409700"/>
                </a:lnTo>
                <a:lnTo>
                  <a:pt x="2540533" y="1371600"/>
                </a:lnTo>
                <a:lnTo>
                  <a:pt x="2522359" y="1320800"/>
                </a:lnTo>
                <a:lnTo>
                  <a:pt x="2502052" y="1282700"/>
                </a:lnTo>
                <a:lnTo>
                  <a:pt x="2479624" y="1244600"/>
                </a:lnTo>
                <a:lnTo>
                  <a:pt x="2455126" y="1206500"/>
                </a:lnTo>
                <a:lnTo>
                  <a:pt x="2428595" y="1168400"/>
                </a:lnTo>
                <a:lnTo>
                  <a:pt x="2400058" y="1130300"/>
                </a:lnTo>
                <a:lnTo>
                  <a:pt x="2369566" y="1104900"/>
                </a:lnTo>
                <a:lnTo>
                  <a:pt x="2337130" y="1066800"/>
                </a:lnTo>
                <a:lnTo>
                  <a:pt x="2302814" y="1041400"/>
                </a:lnTo>
                <a:lnTo>
                  <a:pt x="2266632" y="1016000"/>
                </a:lnTo>
                <a:lnTo>
                  <a:pt x="2228634" y="977900"/>
                </a:lnTo>
                <a:lnTo>
                  <a:pt x="2188857" y="952500"/>
                </a:lnTo>
                <a:lnTo>
                  <a:pt x="2147328" y="939800"/>
                </a:lnTo>
                <a:lnTo>
                  <a:pt x="2143214" y="990600"/>
                </a:lnTo>
                <a:lnTo>
                  <a:pt x="2135975" y="1041400"/>
                </a:lnTo>
                <a:lnTo>
                  <a:pt x="2125548" y="1092200"/>
                </a:lnTo>
                <a:lnTo>
                  <a:pt x="2111908" y="1143000"/>
                </a:lnTo>
                <a:lnTo>
                  <a:pt x="2094992" y="1193800"/>
                </a:lnTo>
                <a:lnTo>
                  <a:pt x="2074735" y="1231900"/>
                </a:lnTo>
                <a:lnTo>
                  <a:pt x="2053856" y="1282700"/>
                </a:lnTo>
                <a:lnTo>
                  <a:pt x="2030844" y="1320800"/>
                </a:lnTo>
                <a:lnTo>
                  <a:pt x="2005799" y="1358900"/>
                </a:lnTo>
                <a:lnTo>
                  <a:pt x="1978799" y="1397000"/>
                </a:lnTo>
                <a:lnTo>
                  <a:pt x="1949945" y="1435100"/>
                </a:lnTo>
                <a:lnTo>
                  <a:pt x="1919338" y="1473200"/>
                </a:lnTo>
                <a:lnTo>
                  <a:pt x="1887067" y="1498600"/>
                </a:lnTo>
                <a:lnTo>
                  <a:pt x="1853247" y="1536700"/>
                </a:lnTo>
                <a:lnTo>
                  <a:pt x="1817941" y="1562100"/>
                </a:lnTo>
                <a:lnTo>
                  <a:pt x="1781263" y="1587500"/>
                </a:lnTo>
                <a:lnTo>
                  <a:pt x="1743303" y="1612900"/>
                </a:lnTo>
                <a:lnTo>
                  <a:pt x="1704162" y="1638300"/>
                </a:lnTo>
                <a:lnTo>
                  <a:pt x="1663928" y="1663700"/>
                </a:lnTo>
                <a:lnTo>
                  <a:pt x="1580565" y="1689100"/>
                </a:lnTo>
                <a:lnTo>
                  <a:pt x="1404950" y="1739900"/>
                </a:lnTo>
                <a:lnTo>
                  <a:pt x="1222514" y="1739900"/>
                </a:lnTo>
                <a:lnTo>
                  <a:pt x="1176566" y="1727200"/>
                </a:lnTo>
                <a:lnTo>
                  <a:pt x="1130655" y="1727200"/>
                </a:lnTo>
                <a:lnTo>
                  <a:pt x="994168" y="1689100"/>
                </a:lnTo>
                <a:lnTo>
                  <a:pt x="949413" y="1663700"/>
                </a:lnTo>
                <a:lnTo>
                  <a:pt x="936929" y="1663700"/>
                </a:lnTo>
                <a:lnTo>
                  <a:pt x="924572" y="1651000"/>
                </a:lnTo>
                <a:lnTo>
                  <a:pt x="912368" y="1651000"/>
                </a:lnTo>
                <a:lnTo>
                  <a:pt x="900290" y="1638300"/>
                </a:lnTo>
                <a:lnTo>
                  <a:pt x="899236" y="1689100"/>
                </a:lnTo>
                <a:lnTo>
                  <a:pt x="900963" y="1739900"/>
                </a:lnTo>
                <a:lnTo>
                  <a:pt x="905446" y="1790700"/>
                </a:lnTo>
                <a:lnTo>
                  <a:pt x="912647" y="1841500"/>
                </a:lnTo>
                <a:lnTo>
                  <a:pt x="922489" y="1879600"/>
                </a:lnTo>
                <a:lnTo>
                  <a:pt x="934948" y="1930400"/>
                </a:lnTo>
                <a:lnTo>
                  <a:pt x="949985" y="1981200"/>
                </a:lnTo>
                <a:lnTo>
                  <a:pt x="967549" y="2019300"/>
                </a:lnTo>
                <a:lnTo>
                  <a:pt x="987602" y="2057400"/>
                </a:lnTo>
                <a:lnTo>
                  <a:pt x="1010081" y="2108200"/>
                </a:lnTo>
                <a:lnTo>
                  <a:pt x="1034961" y="2146300"/>
                </a:lnTo>
                <a:lnTo>
                  <a:pt x="1062189" y="2184400"/>
                </a:lnTo>
                <a:lnTo>
                  <a:pt x="1091730" y="2222500"/>
                </a:lnTo>
                <a:lnTo>
                  <a:pt x="1123530" y="2260600"/>
                </a:lnTo>
                <a:lnTo>
                  <a:pt x="1157554" y="2298700"/>
                </a:lnTo>
                <a:lnTo>
                  <a:pt x="1193749" y="2324100"/>
                </a:lnTo>
                <a:lnTo>
                  <a:pt x="1232077" y="2362200"/>
                </a:lnTo>
                <a:lnTo>
                  <a:pt x="1272501" y="2387600"/>
                </a:lnTo>
                <a:lnTo>
                  <a:pt x="1314958" y="2413000"/>
                </a:lnTo>
                <a:lnTo>
                  <a:pt x="1359408" y="2438400"/>
                </a:lnTo>
                <a:lnTo>
                  <a:pt x="1405813" y="2463800"/>
                </a:lnTo>
                <a:lnTo>
                  <a:pt x="1450581" y="2489200"/>
                </a:lnTo>
                <a:lnTo>
                  <a:pt x="1587055" y="2527300"/>
                </a:lnTo>
                <a:lnTo>
                  <a:pt x="1632966" y="2527300"/>
                </a:lnTo>
                <a:lnTo>
                  <a:pt x="1678927" y="2540000"/>
                </a:lnTo>
                <a:lnTo>
                  <a:pt x="1816150" y="2540000"/>
                </a:lnTo>
                <a:lnTo>
                  <a:pt x="1861350" y="2527300"/>
                </a:lnTo>
                <a:lnTo>
                  <a:pt x="1906130" y="2527300"/>
                </a:lnTo>
                <a:lnTo>
                  <a:pt x="2036978" y="2489200"/>
                </a:lnTo>
                <a:lnTo>
                  <a:pt x="2079104" y="2476500"/>
                </a:lnTo>
                <a:lnTo>
                  <a:pt x="2120328" y="2451100"/>
                </a:lnTo>
                <a:lnTo>
                  <a:pt x="2160562" y="2438400"/>
                </a:lnTo>
                <a:lnTo>
                  <a:pt x="2199716" y="2413000"/>
                </a:lnTo>
                <a:lnTo>
                  <a:pt x="2237663" y="2387600"/>
                </a:lnTo>
                <a:lnTo>
                  <a:pt x="2274341" y="2362200"/>
                </a:lnTo>
                <a:lnTo>
                  <a:pt x="2309647" y="2336800"/>
                </a:lnTo>
                <a:lnTo>
                  <a:pt x="2343480" y="2298700"/>
                </a:lnTo>
                <a:lnTo>
                  <a:pt x="2375738" y="2273300"/>
                </a:lnTo>
                <a:lnTo>
                  <a:pt x="2406345" y="2235200"/>
                </a:lnTo>
                <a:lnTo>
                  <a:pt x="2435199" y="2197100"/>
                </a:lnTo>
                <a:lnTo>
                  <a:pt x="2462199" y="2159000"/>
                </a:lnTo>
                <a:lnTo>
                  <a:pt x="2487257" y="2120900"/>
                </a:lnTo>
                <a:lnTo>
                  <a:pt x="2510269" y="2082800"/>
                </a:lnTo>
                <a:lnTo>
                  <a:pt x="2531148" y="2032000"/>
                </a:lnTo>
                <a:lnTo>
                  <a:pt x="2549474" y="1993900"/>
                </a:lnTo>
                <a:lnTo>
                  <a:pt x="2565120" y="1943100"/>
                </a:lnTo>
                <a:lnTo>
                  <a:pt x="2578125" y="1905000"/>
                </a:lnTo>
                <a:lnTo>
                  <a:pt x="2596311" y="1816100"/>
                </a:lnTo>
                <a:lnTo>
                  <a:pt x="2601582" y="1765300"/>
                </a:lnTo>
                <a:lnTo>
                  <a:pt x="2602954" y="1739900"/>
                </a:lnTo>
                <a:lnTo>
                  <a:pt x="2604338" y="1714500"/>
                </a:lnTo>
                <a:lnTo>
                  <a:pt x="2604439" y="1701800"/>
                </a:lnTo>
                <a:lnTo>
                  <a:pt x="2604528" y="1689100"/>
                </a:lnTo>
                <a:lnTo>
                  <a:pt x="2604630" y="1676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7781A2D-025D-E64F-6853-E9F943CCAF7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4121150" y="-3006271"/>
            <a:ext cx="29489399" cy="18004971"/>
            <a:chOff x="-4121150" y="-3006271"/>
            <a:chExt cx="29489399" cy="1800497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91468A3-A05D-64FA-BDE4-13FAFD01DC2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4121150" y="-3006271"/>
              <a:ext cx="29489399" cy="18004971"/>
            </a:xfrm>
            <a:custGeom>
              <a:avLst/>
              <a:gdLst>
                <a:gd name="connsiteX0" fmla="*/ 5290457 w 26321657"/>
                <a:gd name="connsiteY0" fmla="*/ 15185572 h 15936686"/>
                <a:gd name="connsiteX1" fmla="*/ 4767943 w 26321657"/>
                <a:gd name="connsiteY1" fmla="*/ 14891657 h 15936686"/>
                <a:gd name="connsiteX2" fmla="*/ 4702629 w 26321657"/>
                <a:gd name="connsiteY2" fmla="*/ 14532429 h 15936686"/>
                <a:gd name="connsiteX3" fmla="*/ 4506686 w 26321657"/>
                <a:gd name="connsiteY3" fmla="*/ 10874829 h 15936686"/>
                <a:gd name="connsiteX4" fmla="*/ 4669972 w 26321657"/>
                <a:gd name="connsiteY4" fmla="*/ 6890657 h 15936686"/>
                <a:gd name="connsiteX5" fmla="*/ 6204857 w 26321657"/>
                <a:gd name="connsiteY5" fmla="*/ 5388429 h 15936686"/>
                <a:gd name="connsiteX6" fmla="*/ 10972800 w 26321657"/>
                <a:gd name="connsiteY6" fmla="*/ 4931229 h 15936686"/>
                <a:gd name="connsiteX7" fmla="*/ 17961429 w 26321657"/>
                <a:gd name="connsiteY7" fmla="*/ 4800600 h 15936686"/>
                <a:gd name="connsiteX8" fmla="*/ 23578457 w 26321657"/>
                <a:gd name="connsiteY8" fmla="*/ 5355772 h 15936686"/>
                <a:gd name="connsiteX9" fmla="*/ 25864457 w 26321657"/>
                <a:gd name="connsiteY9" fmla="*/ 6237514 h 15936686"/>
                <a:gd name="connsiteX10" fmla="*/ 26321657 w 26321657"/>
                <a:gd name="connsiteY10" fmla="*/ 1534886 h 15936686"/>
                <a:gd name="connsiteX11" fmla="*/ 22239514 w 26321657"/>
                <a:gd name="connsiteY11" fmla="*/ 0 h 15936686"/>
                <a:gd name="connsiteX12" fmla="*/ 13944600 w 26321657"/>
                <a:gd name="connsiteY12" fmla="*/ 489857 h 15936686"/>
                <a:gd name="connsiteX13" fmla="*/ 7053943 w 26321657"/>
                <a:gd name="connsiteY13" fmla="*/ 718457 h 15936686"/>
                <a:gd name="connsiteX14" fmla="*/ 1861457 w 26321657"/>
                <a:gd name="connsiteY14" fmla="*/ 1763486 h 15936686"/>
                <a:gd name="connsiteX15" fmla="*/ 0 w 26321657"/>
                <a:gd name="connsiteY15" fmla="*/ 6694714 h 15936686"/>
                <a:gd name="connsiteX16" fmla="*/ 130629 w 26321657"/>
                <a:gd name="connsiteY16" fmla="*/ 7119257 h 15936686"/>
                <a:gd name="connsiteX17" fmla="*/ 1404257 w 26321657"/>
                <a:gd name="connsiteY17" fmla="*/ 13324114 h 15936686"/>
                <a:gd name="connsiteX18" fmla="*/ 1600200 w 26321657"/>
                <a:gd name="connsiteY18" fmla="*/ 13716000 h 15936686"/>
                <a:gd name="connsiteX19" fmla="*/ 3951514 w 26321657"/>
                <a:gd name="connsiteY19" fmla="*/ 15936686 h 15936686"/>
                <a:gd name="connsiteX20" fmla="*/ 4245429 w 26321657"/>
                <a:gd name="connsiteY20" fmla="*/ 15936686 h 15936686"/>
                <a:gd name="connsiteX21" fmla="*/ 5682343 w 26321657"/>
                <a:gd name="connsiteY21" fmla="*/ 15740743 h 15936686"/>
                <a:gd name="connsiteX22" fmla="*/ 5355772 w 26321657"/>
                <a:gd name="connsiteY22" fmla="*/ 15185572 h 15936686"/>
                <a:gd name="connsiteX23" fmla="*/ 5290457 w 26321657"/>
                <a:gd name="connsiteY23" fmla="*/ 15185572 h 15936686"/>
                <a:gd name="connsiteX0" fmla="*/ 5290457 w 26321657"/>
                <a:gd name="connsiteY0" fmla="*/ 15185572 h 15936686"/>
                <a:gd name="connsiteX1" fmla="*/ 4767943 w 26321657"/>
                <a:gd name="connsiteY1" fmla="*/ 14891657 h 15936686"/>
                <a:gd name="connsiteX2" fmla="*/ 4702629 w 26321657"/>
                <a:gd name="connsiteY2" fmla="*/ 14532429 h 15936686"/>
                <a:gd name="connsiteX3" fmla="*/ 4506686 w 26321657"/>
                <a:gd name="connsiteY3" fmla="*/ 10874829 h 15936686"/>
                <a:gd name="connsiteX4" fmla="*/ 4669972 w 26321657"/>
                <a:gd name="connsiteY4" fmla="*/ 6890657 h 15936686"/>
                <a:gd name="connsiteX5" fmla="*/ 6204857 w 26321657"/>
                <a:gd name="connsiteY5" fmla="*/ 5388429 h 15936686"/>
                <a:gd name="connsiteX6" fmla="*/ 10972800 w 26321657"/>
                <a:gd name="connsiteY6" fmla="*/ 4931229 h 15936686"/>
                <a:gd name="connsiteX7" fmla="*/ 17961429 w 26321657"/>
                <a:gd name="connsiteY7" fmla="*/ 4800600 h 15936686"/>
                <a:gd name="connsiteX8" fmla="*/ 23578457 w 26321657"/>
                <a:gd name="connsiteY8" fmla="*/ 5355772 h 15936686"/>
                <a:gd name="connsiteX9" fmla="*/ 25864457 w 26321657"/>
                <a:gd name="connsiteY9" fmla="*/ 6237514 h 15936686"/>
                <a:gd name="connsiteX10" fmla="*/ 26321657 w 26321657"/>
                <a:gd name="connsiteY10" fmla="*/ 1534886 h 15936686"/>
                <a:gd name="connsiteX11" fmla="*/ 22239514 w 26321657"/>
                <a:gd name="connsiteY11" fmla="*/ 0 h 15936686"/>
                <a:gd name="connsiteX12" fmla="*/ 13944600 w 26321657"/>
                <a:gd name="connsiteY12" fmla="*/ 489857 h 15936686"/>
                <a:gd name="connsiteX13" fmla="*/ 7053943 w 26321657"/>
                <a:gd name="connsiteY13" fmla="*/ 718457 h 15936686"/>
                <a:gd name="connsiteX14" fmla="*/ 1861457 w 26321657"/>
                <a:gd name="connsiteY14" fmla="*/ 1763486 h 15936686"/>
                <a:gd name="connsiteX15" fmla="*/ 0 w 26321657"/>
                <a:gd name="connsiteY15" fmla="*/ 6694714 h 15936686"/>
                <a:gd name="connsiteX16" fmla="*/ 130629 w 26321657"/>
                <a:gd name="connsiteY16" fmla="*/ 7119257 h 15936686"/>
                <a:gd name="connsiteX17" fmla="*/ 1404257 w 26321657"/>
                <a:gd name="connsiteY17" fmla="*/ 13324114 h 15936686"/>
                <a:gd name="connsiteX18" fmla="*/ 1600200 w 26321657"/>
                <a:gd name="connsiteY18" fmla="*/ 13716000 h 15936686"/>
                <a:gd name="connsiteX19" fmla="*/ 3951514 w 26321657"/>
                <a:gd name="connsiteY19" fmla="*/ 15936686 h 15936686"/>
                <a:gd name="connsiteX20" fmla="*/ 4245429 w 26321657"/>
                <a:gd name="connsiteY20" fmla="*/ 15936686 h 15936686"/>
                <a:gd name="connsiteX21" fmla="*/ 5682343 w 26321657"/>
                <a:gd name="connsiteY21" fmla="*/ 15740743 h 15936686"/>
                <a:gd name="connsiteX22" fmla="*/ 5355772 w 26321657"/>
                <a:gd name="connsiteY22" fmla="*/ 15185572 h 15936686"/>
                <a:gd name="connsiteX23" fmla="*/ 5290457 w 26321657"/>
                <a:gd name="connsiteY23" fmla="*/ 15185572 h 15936686"/>
                <a:gd name="connsiteX0" fmla="*/ 5290457 w 26321657"/>
                <a:gd name="connsiteY0" fmla="*/ 15185572 h 16163066"/>
                <a:gd name="connsiteX1" fmla="*/ 4767943 w 26321657"/>
                <a:gd name="connsiteY1" fmla="*/ 14891657 h 16163066"/>
                <a:gd name="connsiteX2" fmla="*/ 5584372 w 26321657"/>
                <a:gd name="connsiteY2" fmla="*/ 15871372 h 16163066"/>
                <a:gd name="connsiteX3" fmla="*/ 4506686 w 26321657"/>
                <a:gd name="connsiteY3" fmla="*/ 10874829 h 16163066"/>
                <a:gd name="connsiteX4" fmla="*/ 4669972 w 26321657"/>
                <a:gd name="connsiteY4" fmla="*/ 6890657 h 16163066"/>
                <a:gd name="connsiteX5" fmla="*/ 6204857 w 26321657"/>
                <a:gd name="connsiteY5" fmla="*/ 5388429 h 16163066"/>
                <a:gd name="connsiteX6" fmla="*/ 10972800 w 26321657"/>
                <a:gd name="connsiteY6" fmla="*/ 4931229 h 16163066"/>
                <a:gd name="connsiteX7" fmla="*/ 17961429 w 26321657"/>
                <a:gd name="connsiteY7" fmla="*/ 4800600 h 16163066"/>
                <a:gd name="connsiteX8" fmla="*/ 23578457 w 26321657"/>
                <a:gd name="connsiteY8" fmla="*/ 5355772 h 16163066"/>
                <a:gd name="connsiteX9" fmla="*/ 25864457 w 26321657"/>
                <a:gd name="connsiteY9" fmla="*/ 6237514 h 16163066"/>
                <a:gd name="connsiteX10" fmla="*/ 26321657 w 26321657"/>
                <a:gd name="connsiteY10" fmla="*/ 1534886 h 16163066"/>
                <a:gd name="connsiteX11" fmla="*/ 22239514 w 26321657"/>
                <a:gd name="connsiteY11" fmla="*/ 0 h 16163066"/>
                <a:gd name="connsiteX12" fmla="*/ 13944600 w 26321657"/>
                <a:gd name="connsiteY12" fmla="*/ 489857 h 16163066"/>
                <a:gd name="connsiteX13" fmla="*/ 7053943 w 26321657"/>
                <a:gd name="connsiteY13" fmla="*/ 718457 h 16163066"/>
                <a:gd name="connsiteX14" fmla="*/ 1861457 w 26321657"/>
                <a:gd name="connsiteY14" fmla="*/ 1763486 h 16163066"/>
                <a:gd name="connsiteX15" fmla="*/ 0 w 26321657"/>
                <a:gd name="connsiteY15" fmla="*/ 6694714 h 16163066"/>
                <a:gd name="connsiteX16" fmla="*/ 130629 w 26321657"/>
                <a:gd name="connsiteY16" fmla="*/ 7119257 h 16163066"/>
                <a:gd name="connsiteX17" fmla="*/ 1404257 w 26321657"/>
                <a:gd name="connsiteY17" fmla="*/ 13324114 h 16163066"/>
                <a:gd name="connsiteX18" fmla="*/ 1600200 w 26321657"/>
                <a:gd name="connsiteY18" fmla="*/ 13716000 h 16163066"/>
                <a:gd name="connsiteX19" fmla="*/ 3951514 w 26321657"/>
                <a:gd name="connsiteY19" fmla="*/ 15936686 h 16163066"/>
                <a:gd name="connsiteX20" fmla="*/ 4245429 w 26321657"/>
                <a:gd name="connsiteY20" fmla="*/ 15936686 h 16163066"/>
                <a:gd name="connsiteX21" fmla="*/ 5682343 w 26321657"/>
                <a:gd name="connsiteY21" fmla="*/ 15740743 h 16163066"/>
                <a:gd name="connsiteX22" fmla="*/ 5355772 w 26321657"/>
                <a:gd name="connsiteY22" fmla="*/ 15185572 h 16163066"/>
                <a:gd name="connsiteX23" fmla="*/ 5290457 w 26321657"/>
                <a:gd name="connsiteY23" fmla="*/ 15185572 h 16163066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506686 w 26321657"/>
                <a:gd name="connsiteY3" fmla="*/ 10874829 h 16720457"/>
                <a:gd name="connsiteX4" fmla="*/ 4669972 w 26321657"/>
                <a:gd name="connsiteY4" fmla="*/ 6890657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3265714 w 26321657"/>
                <a:gd name="connsiteY3" fmla="*/ 14761029 h 16720457"/>
                <a:gd name="connsiteX4" fmla="*/ 4669972 w 26321657"/>
                <a:gd name="connsiteY4" fmla="*/ 6890657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669972 w 26321657"/>
                <a:gd name="connsiteY4" fmla="*/ 6890657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931229 w 26321657"/>
                <a:gd name="connsiteY4" fmla="*/ 5388428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5159828 w 26321657"/>
                <a:gd name="connsiteY4" fmla="*/ 56823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767942 w 26321657"/>
                <a:gd name="connsiteY4" fmla="*/ 5943600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65913 w 26321657"/>
                <a:gd name="connsiteY4" fmla="*/ 5976257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65913 w 26321657"/>
                <a:gd name="connsiteY4" fmla="*/ 5976257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419629"/>
                <a:gd name="connsiteY0" fmla="*/ 15185572 h 16720457"/>
                <a:gd name="connsiteX1" fmla="*/ 5682343 w 26419629"/>
                <a:gd name="connsiteY1" fmla="*/ 16720457 h 16720457"/>
                <a:gd name="connsiteX2" fmla="*/ 5584372 w 26419629"/>
                <a:gd name="connsiteY2" fmla="*/ 15871372 h 16720457"/>
                <a:gd name="connsiteX3" fmla="*/ 4604657 w 26419629"/>
                <a:gd name="connsiteY3" fmla="*/ 14238515 h 16720457"/>
                <a:gd name="connsiteX4" fmla="*/ 4865913 w 26419629"/>
                <a:gd name="connsiteY4" fmla="*/ 5976257 h 16720457"/>
                <a:gd name="connsiteX5" fmla="*/ 6727372 w 26419629"/>
                <a:gd name="connsiteY5" fmla="*/ 5225143 h 16720457"/>
                <a:gd name="connsiteX6" fmla="*/ 10972800 w 26419629"/>
                <a:gd name="connsiteY6" fmla="*/ 4931229 h 16720457"/>
                <a:gd name="connsiteX7" fmla="*/ 17961429 w 26419629"/>
                <a:gd name="connsiteY7" fmla="*/ 4800600 h 16720457"/>
                <a:gd name="connsiteX8" fmla="*/ 23578457 w 26419629"/>
                <a:gd name="connsiteY8" fmla="*/ 5355772 h 16720457"/>
                <a:gd name="connsiteX9" fmla="*/ 26419629 w 26419629"/>
                <a:gd name="connsiteY9" fmla="*/ 7086600 h 16720457"/>
                <a:gd name="connsiteX10" fmla="*/ 25864457 w 26419629"/>
                <a:gd name="connsiteY10" fmla="*/ 6237514 h 16720457"/>
                <a:gd name="connsiteX11" fmla="*/ 26321657 w 26419629"/>
                <a:gd name="connsiteY11" fmla="*/ 1534886 h 16720457"/>
                <a:gd name="connsiteX12" fmla="*/ 22239514 w 26419629"/>
                <a:gd name="connsiteY12" fmla="*/ 0 h 16720457"/>
                <a:gd name="connsiteX13" fmla="*/ 13944600 w 26419629"/>
                <a:gd name="connsiteY13" fmla="*/ 489857 h 16720457"/>
                <a:gd name="connsiteX14" fmla="*/ 7053943 w 26419629"/>
                <a:gd name="connsiteY14" fmla="*/ 718457 h 16720457"/>
                <a:gd name="connsiteX15" fmla="*/ 1861457 w 26419629"/>
                <a:gd name="connsiteY15" fmla="*/ 1763486 h 16720457"/>
                <a:gd name="connsiteX16" fmla="*/ 0 w 26419629"/>
                <a:gd name="connsiteY16" fmla="*/ 6694714 h 16720457"/>
                <a:gd name="connsiteX17" fmla="*/ 130629 w 26419629"/>
                <a:gd name="connsiteY17" fmla="*/ 7119257 h 16720457"/>
                <a:gd name="connsiteX18" fmla="*/ 1404257 w 26419629"/>
                <a:gd name="connsiteY18" fmla="*/ 13324114 h 16720457"/>
                <a:gd name="connsiteX19" fmla="*/ 1600200 w 26419629"/>
                <a:gd name="connsiteY19" fmla="*/ 13716000 h 16720457"/>
                <a:gd name="connsiteX20" fmla="*/ 3951514 w 26419629"/>
                <a:gd name="connsiteY20" fmla="*/ 15936686 h 16720457"/>
                <a:gd name="connsiteX21" fmla="*/ 4245429 w 26419629"/>
                <a:gd name="connsiteY21" fmla="*/ 15936686 h 16720457"/>
                <a:gd name="connsiteX22" fmla="*/ 5682343 w 26419629"/>
                <a:gd name="connsiteY22" fmla="*/ 15740743 h 16720457"/>
                <a:gd name="connsiteX23" fmla="*/ 5355772 w 26419629"/>
                <a:gd name="connsiteY23" fmla="*/ 15185572 h 16720457"/>
                <a:gd name="connsiteX24" fmla="*/ 5290457 w 26419629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0972800 w 27179288"/>
                <a:gd name="connsiteY6" fmla="*/ 4931229 h 16720457"/>
                <a:gd name="connsiteX7" fmla="*/ 17961429 w 27179288"/>
                <a:gd name="connsiteY7" fmla="*/ 4800600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0972800 w 27179288"/>
                <a:gd name="connsiteY6" fmla="*/ 4931229 h 16720457"/>
                <a:gd name="connsiteX7" fmla="*/ 23153913 w 27179288"/>
                <a:gd name="connsiteY7" fmla="*/ 5029200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0972800 w 27179288"/>
                <a:gd name="connsiteY6" fmla="*/ 4931229 h 16720457"/>
                <a:gd name="connsiteX7" fmla="*/ 24068312 w 27179288"/>
                <a:gd name="connsiteY7" fmla="*/ 5551715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4434458 w 27179288"/>
                <a:gd name="connsiteY6" fmla="*/ 4049486 h 16720457"/>
                <a:gd name="connsiteX7" fmla="*/ 24068312 w 27179288"/>
                <a:gd name="connsiteY7" fmla="*/ 5551715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8124715 w 27179288"/>
                <a:gd name="connsiteY6" fmla="*/ 5127172 h 16720457"/>
                <a:gd name="connsiteX7" fmla="*/ 24068312 w 27179288"/>
                <a:gd name="connsiteY7" fmla="*/ 5551715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8124715 w 27179288"/>
                <a:gd name="connsiteY6" fmla="*/ 5127172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22402802 w 27179288"/>
                <a:gd name="connsiteY6" fmla="*/ 4310743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630400 w 27179288"/>
                <a:gd name="connsiteY5" fmla="*/ 49965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434457 w 27179288"/>
                <a:gd name="connsiteY5" fmla="*/ 42780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663057 w 27179288"/>
                <a:gd name="connsiteY5" fmla="*/ 47679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663057 w 27179288"/>
                <a:gd name="connsiteY5" fmla="*/ 47679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721458 w 27179288"/>
                <a:gd name="connsiteY6" fmla="*/ 5486400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858999 w 27179288"/>
                <a:gd name="connsiteY5" fmla="*/ 4637315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00598 w 27179288"/>
                <a:gd name="connsiteY4" fmla="*/ 5780314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2010913 w 27179288"/>
                <a:gd name="connsiteY5" fmla="*/ 5519057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362227 w 27179288"/>
                <a:gd name="connsiteY5" fmla="*/ 5323114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362229 w 27179288"/>
                <a:gd name="connsiteY5" fmla="*/ 5682342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427542 w 27179288"/>
                <a:gd name="connsiteY5" fmla="*/ 5257800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3951514 w 27179288"/>
                <a:gd name="connsiteY3" fmla="*/ 13977258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441371 w 27179288"/>
                <a:gd name="connsiteY3" fmla="*/ 14075229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441371 w 27179288"/>
                <a:gd name="connsiteY3" fmla="*/ 14075229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69971 w 27179288"/>
                <a:gd name="connsiteY3" fmla="*/ 14793686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69971 w 27179288"/>
                <a:gd name="connsiteY3" fmla="*/ 14793686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69971 w 27179288"/>
                <a:gd name="connsiteY3" fmla="*/ 14793686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343400 w 27179288"/>
                <a:gd name="connsiteY3" fmla="*/ 14859001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231601 w 27179288"/>
                <a:gd name="connsiteY5" fmla="*/ 58129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62228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94886 w 27179288"/>
                <a:gd name="connsiteY5" fmla="*/ 5682343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4898570 w 27179288"/>
                <a:gd name="connsiteY4" fmla="*/ 7162800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4953161 w 27179288"/>
                <a:gd name="connsiteY4" fmla="*/ 7190096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9035304 w 27179288"/>
                <a:gd name="connsiteY4" fmla="*/ 6210381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9035304 w 27179288"/>
                <a:gd name="connsiteY4" fmla="*/ 6210381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9035304 w 27179288"/>
                <a:gd name="connsiteY4" fmla="*/ 6210381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13639961 w 27179288"/>
                <a:gd name="connsiteY4" fmla="*/ 6243038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13639961 w 27179288"/>
                <a:gd name="connsiteY4" fmla="*/ 6243038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13639961 w 27179288"/>
                <a:gd name="connsiteY4" fmla="*/ 6243038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639961 w 27487351"/>
                <a:gd name="connsiteY4" fmla="*/ 6243038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639961 w 27487351"/>
                <a:gd name="connsiteY4" fmla="*/ 6243038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639961 w 27487351"/>
                <a:gd name="connsiteY4" fmla="*/ 6243038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4064504 w 27487351"/>
                <a:gd name="connsiteY4" fmla="*/ 59164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082143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0831446 w 27487351"/>
                <a:gd name="connsiteY4" fmla="*/ 5753180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56189 w 27487351"/>
                <a:gd name="connsiteY4" fmla="*/ 60144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56189 w 27487351"/>
                <a:gd name="connsiteY4" fmla="*/ 60144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4423731 w 27487351"/>
                <a:gd name="connsiteY4" fmla="*/ 63736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3509331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3019474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3215417 w 27487351"/>
                <a:gd name="connsiteY4" fmla="*/ 63736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1909131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88845 w 27487351"/>
                <a:gd name="connsiteY4" fmla="*/ 62430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88845 w 27487351"/>
                <a:gd name="connsiteY4" fmla="*/ 62430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995084 w 27487351"/>
                <a:gd name="connsiteY10" fmla="*/ 70648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7366686 w 29489399"/>
                <a:gd name="connsiteY5" fmla="*/ 804454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7236057 w 29489399"/>
                <a:gd name="connsiteY5" fmla="*/ 758734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6909485 w 29489399"/>
                <a:gd name="connsiteY5" fmla="*/ 7064829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660245 w 29489399"/>
                <a:gd name="connsiteY4" fmla="*/ 6308352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833257 w 29489399"/>
                <a:gd name="connsiteY3" fmla="*/ 16143515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06685 w 29489399"/>
                <a:gd name="connsiteY3" fmla="*/ 160128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7467759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376057 w 29489399"/>
                <a:gd name="connsiteY3" fmla="*/ 16012887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02629 w 29489399"/>
                <a:gd name="connsiteY3" fmla="*/ 16078201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02629 w 29489399"/>
                <a:gd name="connsiteY3" fmla="*/ 16078201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02629 w 29489399"/>
                <a:gd name="connsiteY3" fmla="*/ 16078201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376057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40988 w 29489399"/>
                <a:gd name="connsiteY4" fmla="*/ 6602268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800601 w 29489399"/>
                <a:gd name="connsiteY3" fmla="*/ 16502744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147458 w 29489399"/>
                <a:gd name="connsiteY3" fmla="*/ 16470087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62236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573645 w 29489399"/>
                <a:gd name="connsiteY4" fmla="*/ 6667581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855188 w 29489399"/>
                <a:gd name="connsiteY4" fmla="*/ 7059466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985816 w 29489399"/>
                <a:gd name="connsiteY4" fmla="*/ 689618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7896112 w 29489399"/>
                <a:gd name="connsiteY5" fmla="*/ 62484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7896112 w 29489399"/>
                <a:gd name="connsiteY5" fmla="*/ 62484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7896112 w 29489399"/>
                <a:gd name="connsiteY5" fmla="*/ 62484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3879283 w 29489399"/>
                <a:gd name="connsiteY5" fmla="*/ 5464630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5381512 w 29489399"/>
                <a:gd name="connsiteY5" fmla="*/ 5954487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5381512 w 29489399"/>
                <a:gd name="connsiteY5" fmla="*/ 5954487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205855 w 29489399"/>
                <a:gd name="connsiteY5" fmla="*/ 657497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205855 w 29489399"/>
                <a:gd name="connsiteY5" fmla="*/ 657497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205855 w 29489399"/>
                <a:gd name="connsiteY5" fmla="*/ 6444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369141 w 29489399"/>
                <a:gd name="connsiteY5" fmla="*/ 60198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6125716 w 29489399"/>
                <a:gd name="connsiteY6" fmla="*/ 7946570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8803601 w 29489399"/>
                <a:gd name="connsiteY6" fmla="*/ 8762999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8999543 w 29489399"/>
                <a:gd name="connsiteY6" fmla="*/ 9220199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26588 w 29489399"/>
                <a:gd name="connsiteY4" fmla="*/ 79085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912338 w 29489399"/>
                <a:gd name="connsiteY4" fmla="*/ 800380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912338 w 29489399"/>
                <a:gd name="connsiteY4" fmla="*/ 800380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59938 w 29489399"/>
                <a:gd name="connsiteY4" fmla="*/ 77180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83738 w 29489399"/>
                <a:gd name="connsiteY4" fmla="*/ 79466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07538 w 29489399"/>
                <a:gd name="connsiteY4" fmla="*/ 81752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07538 w 29489399"/>
                <a:gd name="connsiteY4" fmla="*/ 81752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07538 w 29489399"/>
                <a:gd name="connsiteY4" fmla="*/ 81752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569438 w 29489399"/>
                <a:gd name="connsiteY4" fmla="*/ 868960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9489399" h="18004971">
                  <a:moveTo>
                    <a:pt x="5290457" y="16470086"/>
                  </a:moveTo>
                  <a:lnTo>
                    <a:pt x="5682343" y="18004971"/>
                  </a:lnTo>
                  <a:lnTo>
                    <a:pt x="5584372" y="17155886"/>
                  </a:lnTo>
                  <a:cubicBezTo>
                    <a:pt x="5584372" y="18745200"/>
                    <a:pt x="6694716" y="17297402"/>
                    <a:pt x="4735287" y="16470087"/>
                  </a:cubicBezTo>
                  <a:cubicBezTo>
                    <a:pt x="4604655" y="16655143"/>
                    <a:pt x="3880915" y="13220781"/>
                    <a:pt x="4569438" y="8689602"/>
                  </a:cubicBezTo>
                  <a:cubicBezTo>
                    <a:pt x="5189921" y="7573817"/>
                    <a:pt x="4550228" y="6531430"/>
                    <a:pt x="14009912" y="6444344"/>
                  </a:cubicBezTo>
                  <a:cubicBezTo>
                    <a:pt x="25276630" y="6237516"/>
                    <a:pt x="26321661" y="8284027"/>
                    <a:pt x="29228144" y="9154885"/>
                  </a:cubicBezTo>
                  <a:lnTo>
                    <a:pt x="26419626" y="9971315"/>
                  </a:lnTo>
                  <a:lnTo>
                    <a:pt x="27170741" y="8795657"/>
                  </a:lnTo>
                  <a:cubicBezTo>
                    <a:pt x="27279598" y="8817428"/>
                    <a:pt x="26310772" y="8349343"/>
                    <a:pt x="26419629" y="8371114"/>
                  </a:cubicBezTo>
                  <a:lnTo>
                    <a:pt x="29489399" y="7097485"/>
                  </a:lnTo>
                  <a:lnTo>
                    <a:pt x="26321657" y="2819400"/>
                  </a:lnTo>
                  <a:lnTo>
                    <a:pt x="22239514" y="1284514"/>
                  </a:lnTo>
                  <a:lnTo>
                    <a:pt x="13944600" y="1774371"/>
                  </a:lnTo>
                  <a:lnTo>
                    <a:pt x="7053943" y="2002971"/>
                  </a:lnTo>
                  <a:lnTo>
                    <a:pt x="1455057" y="0"/>
                  </a:lnTo>
                  <a:lnTo>
                    <a:pt x="0" y="7979228"/>
                  </a:lnTo>
                  <a:cubicBezTo>
                    <a:pt x="101706" y="8386049"/>
                    <a:pt x="2761" y="8275903"/>
                    <a:pt x="130629" y="8403771"/>
                  </a:cubicBezTo>
                  <a:lnTo>
                    <a:pt x="1404257" y="14608628"/>
                  </a:lnTo>
                  <a:lnTo>
                    <a:pt x="1600200" y="15000514"/>
                  </a:lnTo>
                  <a:lnTo>
                    <a:pt x="3951514" y="17221200"/>
                  </a:lnTo>
                  <a:lnTo>
                    <a:pt x="4245429" y="17221200"/>
                  </a:lnTo>
                  <a:lnTo>
                    <a:pt x="5682343" y="17025257"/>
                  </a:lnTo>
                  <a:lnTo>
                    <a:pt x="5355772" y="16470086"/>
                  </a:lnTo>
                  <a:lnTo>
                    <a:pt x="5290457" y="16470086"/>
                  </a:lnTo>
                  <a:close/>
                </a:path>
              </a:pathLst>
            </a:custGeom>
            <a:solidFill>
              <a:srgbClr val="0080A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7CAA8AB2-8C67-9DCA-7857-3DADADC60FD9}"/>
                </a:ext>
              </a:extLst>
            </p:cNvPr>
            <p:cNvSpPr txBox="1">
              <a:spLocks/>
            </p:cNvSpPr>
            <p:nvPr/>
          </p:nvSpPr>
          <p:spPr>
            <a:xfrm>
              <a:off x="1424304" y="904231"/>
              <a:ext cx="4669790" cy="1156335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>
              <a:lvl1pPr>
                <a:defRPr sz="8000" b="1" i="0">
                  <a:solidFill>
                    <a:schemeClr val="bg1"/>
                  </a:solidFill>
                  <a:latin typeface="Tahoma"/>
                  <a:ea typeface="+mj-ea"/>
                  <a:cs typeface="Tahoma"/>
                </a:defRPr>
              </a:lvl1pPr>
            </a:lstStyle>
            <a:p>
              <a:pPr marL="12700">
                <a:spcBef>
                  <a:spcPts val="120"/>
                </a:spcBef>
              </a:pPr>
              <a:r>
                <a:rPr lang="en-US" sz="7400" spc="-295" dirty="0"/>
                <a:t>Slide</a:t>
              </a:r>
              <a:r>
                <a:rPr lang="en-US" sz="7400" spc="-315" dirty="0"/>
                <a:t> </a:t>
              </a:r>
              <a:r>
                <a:rPr lang="en-US" sz="7400" spc="-695" dirty="0"/>
                <a:t>name</a:t>
              </a:r>
              <a:endParaRPr lang="en-US" sz="7400" dirty="0"/>
            </a:p>
          </p:txBody>
        </p:sp>
        <p:sp>
          <p:nvSpPr>
            <p:cNvPr id="15" name="object 4">
              <a:extLst>
                <a:ext uri="{FF2B5EF4-FFF2-40B4-BE49-F238E27FC236}">
                  <a16:creationId xmlns:a16="http://schemas.microsoft.com/office/drawing/2014/main" id="{9A4E9FA8-DD47-0EC4-D9CD-F1EF2C9AA69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057880" y="530816"/>
              <a:ext cx="2604770" cy="2565400"/>
            </a:xfrm>
            <a:custGeom>
              <a:avLst/>
              <a:gdLst/>
              <a:ahLst/>
              <a:cxnLst/>
              <a:rect l="l" t="t" r="r" b="b"/>
              <a:pathLst>
                <a:path w="2604769" h="2565400">
                  <a:moveTo>
                    <a:pt x="1260716" y="2463800"/>
                  </a:moveTo>
                  <a:lnTo>
                    <a:pt x="1219111" y="2438400"/>
                  </a:lnTo>
                  <a:lnTo>
                    <a:pt x="1179283" y="2413000"/>
                  </a:lnTo>
                  <a:lnTo>
                    <a:pt x="1141247" y="2387600"/>
                  </a:lnTo>
                  <a:lnTo>
                    <a:pt x="1105039" y="2362200"/>
                  </a:lnTo>
                  <a:lnTo>
                    <a:pt x="1070711" y="2324100"/>
                  </a:lnTo>
                  <a:lnTo>
                    <a:pt x="1038288" y="2298700"/>
                  </a:lnTo>
                  <a:lnTo>
                    <a:pt x="1007808" y="2260600"/>
                  </a:lnTo>
                  <a:lnTo>
                    <a:pt x="979297" y="2222500"/>
                  </a:lnTo>
                  <a:lnTo>
                    <a:pt x="952817" y="2197100"/>
                  </a:lnTo>
                  <a:lnTo>
                    <a:pt x="928370" y="2159000"/>
                  </a:lnTo>
                  <a:lnTo>
                    <a:pt x="906018" y="2108200"/>
                  </a:lnTo>
                  <a:lnTo>
                    <a:pt x="885786" y="2070100"/>
                  </a:lnTo>
                  <a:lnTo>
                    <a:pt x="867702" y="2032000"/>
                  </a:lnTo>
                  <a:lnTo>
                    <a:pt x="851827" y="1993900"/>
                  </a:lnTo>
                  <a:lnTo>
                    <a:pt x="838174" y="1943100"/>
                  </a:lnTo>
                  <a:lnTo>
                    <a:pt x="826782" y="1905000"/>
                  </a:lnTo>
                  <a:lnTo>
                    <a:pt x="817689" y="1854200"/>
                  </a:lnTo>
                  <a:lnTo>
                    <a:pt x="810933" y="1816100"/>
                  </a:lnTo>
                  <a:lnTo>
                    <a:pt x="806551" y="1765300"/>
                  </a:lnTo>
                  <a:lnTo>
                    <a:pt x="804583" y="1727200"/>
                  </a:lnTo>
                  <a:lnTo>
                    <a:pt x="804697" y="1714500"/>
                  </a:lnTo>
                  <a:lnTo>
                    <a:pt x="804824" y="1701800"/>
                  </a:lnTo>
                  <a:lnTo>
                    <a:pt x="804938" y="1689100"/>
                  </a:lnTo>
                  <a:lnTo>
                    <a:pt x="807999" y="1638300"/>
                  </a:lnTo>
                  <a:lnTo>
                    <a:pt x="813473" y="1587500"/>
                  </a:lnTo>
                  <a:lnTo>
                    <a:pt x="821486" y="1536700"/>
                  </a:lnTo>
                  <a:lnTo>
                    <a:pt x="832091" y="1498600"/>
                  </a:lnTo>
                  <a:lnTo>
                    <a:pt x="845312" y="1447800"/>
                  </a:lnTo>
                  <a:lnTo>
                    <a:pt x="861199" y="1409700"/>
                  </a:lnTo>
                  <a:lnTo>
                    <a:pt x="879779" y="1358900"/>
                  </a:lnTo>
                  <a:lnTo>
                    <a:pt x="902525" y="1320800"/>
                  </a:lnTo>
                  <a:lnTo>
                    <a:pt x="927722" y="1270000"/>
                  </a:lnTo>
                  <a:lnTo>
                    <a:pt x="955243" y="1231900"/>
                  </a:lnTo>
                  <a:lnTo>
                    <a:pt x="984986" y="1193800"/>
                  </a:lnTo>
                  <a:lnTo>
                    <a:pt x="1016812" y="1155700"/>
                  </a:lnTo>
                  <a:lnTo>
                    <a:pt x="1050620" y="1117600"/>
                  </a:lnTo>
                  <a:lnTo>
                    <a:pt x="1086281" y="1079500"/>
                  </a:lnTo>
                  <a:lnTo>
                    <a:pt x="1123683" y="1054100"/>
                  </a:lnTo>
                  <a:lnTo>
                    <a:pt x="1162710" y="1016000"/>
                  </a:lnTo>
                  <a:lnTo>
                    <a:pt x="1203236" y="990600"/>
                  </a:lnTo>
                  <a:lnTo>
                    <a:pt x="1245158" y="965200"/>
                  </a:lnTo>
                  <a:lnTo>
                    <a:pt x="1234122" y="965200"/>
                  </a:lnTo>
                  <a:lnTo>
                    <a:pt x="1222971" y="952500"/>
                  </a:lnTo>
                  <a:lnTo>
                    <a:pt x="1200327" y="952500"/>
                  </a:lnTo>
                  <a:lnTo>
                    <a:pt x="1155788" y="927100"/>
                  </a:lnTo>
                  <a:lnTo>
                    <a:pt x="974166" y="876300"/>
                  </a:lnTo>
                  <a:lnTo>
                    <a:pt x="746391" y="876300"/>
                  </a:lnTo>
                  <a:lnTo>
                    <a:pt x="701687" y="889000"/>
                  </a:lnTo>
                  <a:lnTo>
                    <a:pt x="657479" y="889000"/>
                  </a:lnTo>
                  <a:lnTo>
                    <a:pt x="570979" y="914400"/>
                  </a:lnTo>
                  <a:lnTo>
                    <a:pt x="528866" y="939800"/>
                  </a:lnTo>
                  <a:lnTo>
                    <a:pt x="487641" y="952500"/>
                  </a:lnTo>
                  <a:lnTo>
                    <a:pt x="447395" y="977900"/>
                  </a:lnTo>
                  <a:lnTo>
                    <a:pt x="408216" y="990600"/>
                  </a:lnTo>
                  <a:lnTo>
                    <a:pt x="370217" y="1016000"/>
                  </a:lnTo>
                  <a:lnTo>
                    <a:pt x="333476" y="1041400"/>
                  </a:lnTo>
                  <a:lnTo>
                    <a:pt x="298094" y="1079500"/>
                  </a:lnTo>
                  <a:lnTo>
                    <a:pt x="264172" y="1104900"/>
                  </a:lnTo>
                  <a:lnTo>
                    <a:pt x="231800" y="1143000"/>
                  </a:lnTo>
                  <a:lnTo>
                    <a:pt x="201066" y="1168400"/>
                  </a:lnTo>
                  <a:lnTo>
                    <a:pt x="172072" y="1206500"/>
                  </a:lnTo>
                  <a:lnTo>
                    <a:pt x="144919" y="1244600"/>
                  </a:lnTo>
                  <a:lnTo>
                    <a:pt x="119697" y="1282700"/>
                  </a:lnTo>
                  <a:lnTo>
                    <a:pt x="96494" y="1333500"/>
                  </a:lnTo>
                  <a:lnTo>
                    <a:pt x="75412" y="1371600"/>
                  </a:lnTo>
                  <a:lnTo>
                    <a:pt x="56781" y="1409700"/>
                  </a:lnTo>
                  <a:lnTo>
                    <a:pt x="40855" y="1460500"/>
                  </a:lnTo>
                  <a:lnTo>
                    <a:pt x="27597" y="1511300"/>
                  </a:lnTo>
                  <a:lnTo>
                    <a:pt x="16954" y="1549400"/>
                  </a:lnTo>
                  <a:lnTo>
                    <a:pt x="8915" y="1600200"/>
                  </a:lnTo>
                  <a:lnTo>
                    <a:pt x="3429" y="1638300"/>
                  </a:lnTo>
                  <a:lnTo>
                    <a:pt x="469" y="1689100"/>
                  </a:lnTo>
                  <a:lnTo>
                    <a:pt x="355" y="1701800"/>
                  </a:lnTo>
                  <a:lnTo>
                    <a:pt x="228" y="1714500"/>
                  </a:lnTo>
                  <a:lnTo>
                    <a:pt x="114" y="1727200"/>
                  </a:lnTo>
                  <a:lnTo>
                    <a:pt x="0" y="1739900"/>
                  </a:lnTo>
                  <a:lnTo>
                    <a:pt x="1968" y="1778000"/>
                  </a:lnTo>
                  <a:lnTo>
                    <a:pt x="6350" y="1828800"/>
                  </a:lnTo>
                  <a:lnTo>
                    <a:pt x="13119" y="1866900"/>
                  </a:lnTo>
                  <a:lnTo>
                    <a:pt x="22225" y="1917700"/>
                  </a:lnTo>
                  <a:lnTo>
                    <a:pt x="33642" y="1955800"/>
                  </a:lnTo>
                  <a:lnTo>
                    <a:pt x="47320" y="2006600"/>
                  </a:lnTo>
                  <a:lnTo>
                    <a:pt x="63233" y="2044700"/>
                  </a:lnTo>
                  <a:lnTo>
                    <a:pt x="81343" y="2082800"/>
                  </a:lnTo>
                  <a:lnTo>
                    <a:pt x="101625" y="2120900"/>
                  </a:lnTo>
                  <a:lnTo>
                    <a:pt x="124028" y="2159000"/>
                  </a:lnTo>
                  <a:lnTo>
                    <a:pt x="148526" y="2197100"/>
                  </a:lnTo>
                  <a:lnTo>
                    <a:pt x="175069" y="2235200"/>
                  </a:lnTo>
                  <a:lnTo>
                    <a:pt x="203644" y="2273300"/>
                  </a:lnTo>
                  <a:lnTo>
                    <a:pt x="234188" y="2311400"/>
                  </a:lnTo>
                  <a:lnTo>
                    <a:pt x="266687" y="2336800"/>
                  </a:lnTo>
                  <a:lnTo>
                    <a:pt x="301091" y="2374900"/>
                  </a:lnTo>
                  <a:lnTo>
                    <a:pt x="337375" y="2400300"/>
                  </a:lnTo>
                  <a:lnTo>
                    <a:pt x="375500" y="2425700"/>
                  </a:lnTo>
                  <a:lnTo>
                    <a:pt x="415429" y="2451100"/>
                  </a:lnTo>
                  <a:lnTo>
                    <a:pt x="457123" y="2476500"/>
                  </a:lnTo>
                  <a:lnTo>
                    <a:pt x="500545" y="2501900"/>
                  </a:lnTo>
                  <a:lnTo>
                    <a:pt x="596747" y="2527300"/>
                  </a:lnTo>
                  <a:lnTo>
                    <a:pt x="645477" y="2552700"/>
                  </a:lnTo>
                  <a:lnTo>
                    <a:pt x="694486" y="2552700"/>
                  </a:lnTo>
                  <a:lnTo>
                    <a:pt x="743635" y="2565400"/>
                  </a:lnTo>
                  <a:lnTo>
                    <a:pt x="987577" y="2565400"/>
                  </a:lnTo>
                  <a:lnTo>
                    <a:pt x="1128229" y="2527300"/>
                  </a:lnTo>
                  <a:lnTo>
                    <a:pt x="1173454" y="2501900"/>
                  </a:lnTo>
                  <a:lnTo>
                    <a:pt x="1217650" y="2489200"/>
                  </a:lnTo>
                  <a:lnTo>
                    <a:pt x="1260716" y="2463800"/>
                  </a:lnTo>
                  <a:close/>
                </a:path>
                <a:path w="2604769" h="2565400">
                  <a:moveTo>
                    <a:pt x="1612252" y="1550911"/>
                  </a:moveTo>
                  <a:lnTo>
                    <a:pt x="1607997" y="1502511"/>
                  </a:lnTo>
                  <a:lnTo>
                    <a:pt x="1597901" y="1458798"/>
                  </a:lnTo>
                  <a:lnTo>
                    <a:pt x="1582407" y="1419618"/>
                  </a:lnTo>
                  <a:lnTo>
                    <a:pt x="1561985" y="1384782"/>
                  </a:lnTo>
                  <a:lnTo>
                    <a:pt x="1537131" y="1354137"/>
                  </a:lnTo>
                  <a:lnTo>
                    <a:pt x="1508290" y="1327480"/>
                  </a:lnTo>
                  <a:lnTo>
                    <a:pt x="1475943" y="1304671"/>
                  </a:lnTo>
                  <a:lnTo>
                    <a:pt x="1440573" y="1285519"/>
                  </a:lnTo>
                  <a:lnTo>
                    <a:pt x="1402626" y="1269847"/>
                  </a:lnTo>
                  <a:lnTo>
                    <a:pt x="1362595" y="1257503"/>
                  </a:lnTo>
                  <a:lnTo>
                    <a:pt x="1320952" y="1248295"/>
                  </a:lnTo>
                  <a:lnTo>
                    <a:pt x="1278153" y="1242060"/>
                  </a:lnTo>
                  <a:lnTo>
                    <a:pt x="1234668" y="1238618"/>
                  </a:lnTo>
                  <a:lnTo>
                    <a:pt x="1190980" y="1237805"/>
                  </a:lnTo>
                  <a:lnTo>
                    <a:pt x="1147572" y="1239443"/>
                  </a:lnTo>
                  <a:lnTo>
                    <a:pt x="1104887" y="1243355"/>
                  </a:lnTo>
                  <a:lnTo>
                    <a:pt x="1063409" y="1249387"/>
                  </a:lnTo>
                  <a:lnTo>
                    <a:pt x="1023607" y="1257350"/>
                  </a:lnTo>
                  <a:lnTo>
                    <a:pt x="985951" y="1267066"/>
                  </a:lnTo>
                  <a:lnTo>
                    <a:pt x="985951" y="1550911"/>
                  </a:lnTo>
                  <a:lnTo>
                    <a:pt x="1612252" y="1550911"/>
                  </a:lnTo>
                  <a:close/>
                </a:path>
                <a:path w="2604769" h="2565400">
                  <a:moveTo>
                    <a:pt x="2073440" y="850900"/>
                  </a:moveTo>
                  <a:lnTo>
                    <a:pt x="2072373" y="812800"/>
                  </a:lnTo>
                  <a:lnTo>
                    <a:pt x="2070646" y="787400"/>
                  </a:lnTo>
                  <a:lnTo>
                    <a:pt x="2068918" y="762000"/>
                  </a:lnTo>
                  <a:lnTo>
                    <a:pt x="2063115" y="723900"/>
                  </a:lnTo>
                  <a:lnTo>
                    <a:pt x="2054961" y="673100"/>
                  </a:lnTo>
                  <a:lnTo>
                    <a:pt x="2044484" y="635000"/>
                  </a:lnTo>
                  <a:lnTo>
                    <a:pt x="2031707" y="596900"/>
                  </a:lnTo>
                  <a:lnTo>
                    <a:pt x="2016645" y="546100"/>
                  </a:lnTo>
                  <a:lnTo>
                    <a:pt x="1999310" y="508000"/>
                  </a:lnTo>
                  <a:lnTo>
                    <a:pt x="1979726" y="469900"/>
                  </a:lnTo>
                  <a:lnTo>
                    <a:pt x="1957920" y="431800"/>
                  </a:lnTo>
                  <a:lnTo>
                    <a:pt x="1933892" y="381000"/>
                  </a:lnTo>
                  <a:lnTo>
                    <a:pt x="1907667" y="342900"/>
                  </a:lnTo>
                  <a:lnTo>
                    <a:pt x="1879269" y="317500"/>
                  </a:lnTo>
                  <a:lnTo>
                    <a:pt x="1848713" y="279400"/>
                  </a:lnTo>
                  <a:lnTo>
                    <a:pt x="1816011" y="241300"/>
                  </a:lnTo>
                  <a:lnTo>
                    <a:pt x="1781200" y="215900"/>
                  </a:lnTo>
                  <a:lnTo>
                    <a:pt x="1744281" y="177800"/>
                  </a:lnTo>
                  <a:lnTo>
                    <a:pt x="1705279" y="152400"/>
                  </a:lnTo>
                  <a:lnTo>
                    <a:pt x="1664741" y="127000"/>
                  </a:lnTo>
                  <a:lnTo>
                    <a:pt x="1623288" y="101600"/>
                  </a:lnTo>
                  <a:lnTo>
                    <a:pt x="1581010" y="88900"/>
                  </a:lnTo>
                  <a:lnTo>
                    <a:pt x="1538020" y="63500"/>
                  </a:lnTo>
                  <a:lnTo>
                    <a:pt x="1360843" y="12700"/>
                  </a:lnTo>
                  <a:lnTo>
                    <a:pt x="1315745" y="12700"/>
                  </a:lnTo>
                  <a:lnTo>
                    <a:pt x="1270520" y="0"/>
                  </a:lnTo>
                  <a:lnTo>
                    <a:pt x="1180122" y="0"/>
                  </a:lnTo>
                  <a:lnTo>
                    <a:pt x="1135138" y="12700"/>
                  </a:lnTo>
                  <a:lnTo>
                    <a:pt x="1090434" y="12700"/>
                  </a:lnTo>
                  <a:lnTo>
                    <a:pt x="874598" y="76200"/>
                  </a:lnTo>
                  <a:lnTo>
                    <a:pt x="833678" y="101600"/>
                  </a:lnTo>
                  <a:lnTo>
                    <a:pt x="793724" y="127000"/>
                  </a:lnTo>
                  <a:lnTo>
                    <a:pt x="754849" y="139700"/>
                  </a:lnTo>
                  <a:lnTo>
                    <a:pt x="717156" y="177800"/>
                  </a:lnTo>
                  <a:lnTo>
                    <a:pt x="680732" y="203200"/>
                  </a:lnTo>
                  <a:lnTo>
                    <a:pt x="645706" y="228600"/>
                  </a:lnTo>
                  <a:lnTo>
                    <a:pt x="612140" y="266700"/>
                  </a:lnTo>
                  <a:lnTo>
                    <a:pt x="580161" y="304800"/>
                  </a:lnTo>
                  <a:lnTo>
                    <a:pt x="549859" y="330200"/>
                  </a:lnTo>
                  <a:lnTo>
                    <a:pt x="521335" y="381000"/>
                  </a:lnTo>
                  <a:lnTo>
                    <a:pt x="492836" y="419100"/>
                  </a:lnTo>
                  <a:lnTo>
                    <a:pt x="467398" y="469900"/>
                  </a:lnTo>
                  <a:lnTo>
                    <a:pt x="444995" y="508000"/>
                  </a:lnTo>
                  <a:lnTo>
                    <a:pt x="425577" y="558800"/>
                  </a:lnTo>
                  <a:lnTo>
                    <a:pt x="409155" y="609600"/>
                  </a:lnTo>
                  <a:lnTo>
                    <a:pt x="395681" y="647700"/>
                  </a:lnTo>
                  <a:lnTo>
                    <a:pt x="385152" y="698500"/>
                  </a:lnTo>
                  <a:lnTo>
                    <a:pt x="377520" y="749300"/>
                  </a:lnTo>
                  <a:lnTo>
                    <a:pt x="372783" y="800100"/>
                  </a:lnTo>
                  <a:lnTo>
                    <a:pt x="370903" y="850900"/>
                  </a:lnTo>
                  <a:lnTo>
                    <a:pt x="371856" y="901700"/>
                  </a:lnTo>
                  <a:lnTo>
                    <a:pt x="375627" y="952500"/>
                  </a:lnTo>
                  <a:lnTo>
                    <a:pt x="414934" y="927100"/>
                  </a:lnTo>
                  <a:lnTo>
                    <a:pt x="455472" y="901700"/>
                  </a:lnTo>
                  <a:lnTo>
                    <a:pt x="497128" y="876300"/>
                  </a:lnTo>
                  <a:lnTo>
                    <a:pt x="539800" y="850900"/>
                  </a:lnTo>
                  <a:lnTo>
                    <a:pt x="718299" y="800100"/>
                  </a:lnTo>
                  <a:lnTo>
                    <a:pt x="764349" y="800100"/>
                  </a:lnTo>
                  <a:lnTo>
                    <a:pt x="810729" y="787400"/>
                  </a:lnTo>
                  <a:lnTo>
                    <a:pt x="950861" y="787400"/>
                  </a:lnTo>
                  <a:lnTo>
                    <a:pt x="997521" y="800100"/>
                  </a:lnTo>
                  <a:lnTo>
                    <a:pt x="1043978" y="800100"/>
                  </a:lnTo>
                  <a:lnTo>
                    <a:pt x="1135811" y="825500"/>
                  </a:lnTo>
                  <a:lnTo>
                    <a:pt x="1180985" y="850900"/>
                  </a:lnTo>
                  <a:lnTo>
                    <a:pt x="1225511" y="863600"/>
                  </a:lnTo>
                  <a:lnTo>
                    <a:pt x="1269276" y="889000"/>
                  </a:lnTo>
                  <a:lnTo>
                    <a:pt x="1312164" y="914400"/>
                  </a:lnTo>
                  <a:lnTo>
                    <a:pt x="1395476" y="965200"/>
                  </a:lnTo>
                  <a:lnTo>
                    <a:pt x="1434515" y="1003300"/>
                  </a:lnTo>
                  <a:lnTo>
                    <a:pt x="1471180" y="1028700"/>
                  </a:lnTo>
                  <a:lnTo>
                    <a:pt x="1505445" y="1066800"/>
                  </a:lnTo>
                  <a:lnTo>
                    <a:pt x="1537271" y="1104900"/>
                  </a:lnTo>
                  <a:lnTo>
                    <a:pt x="1566659" y="1143000"/>
                  </a:lnTo>
                  <a:lnTo>
                    <a:pt x="1593583" y="1193800"/>
                  </a:lnTo>
                  <a:lnTo>
                    <a:pt x="1618018" y="1231900"/>
                  </a:lnTo>
                  <a:lnTo>
                    <a:pt x="1639938" y="1270000"/>
                  </a:lnTo>
                  <a:lnTo>
                    <a:pt x="1659331" y="1320800"/>
                  </a:lnTo>
                  <a:lnTo>
                    <a:pt x="1676158" y="1358900"/>
                  </a:lnTo>
                  <a:lnTo>
                    <a:pt x="1690408" y="1409700"/>
                  </a:lnTo>
                  <a:lnTo>
                    <a:pt x="1702066" y="1447800"/>
                  </a:lnTo>
                  <a:lnTo>
                    <a:pt x="1711083" y="1498600"/>
                  </a:lnTo>
                  <a:lnTo>
                    <a:pt x="1717471" y="1549400"/>
                  </a:lnTo>
                  <a:lnTo>
                    <a:pt x="1755800" y="1524000"/>
                  </a:lnTo>
                  <a:lnTo>
                    <a:pt x="1792643" y="1485900"/>
                  </a:lnTo>
                  <a:lnTo>
                    <a:pt x="1827885" y="1447800"/>
                  </a:lnTo>
                  <a:lnTo>
                    <a:pt x="1861439" y="1422400"/>
                  </a:lnTo>
                  <a:lnTo>
                    <a:pt x="1893176" y="1384300"/>
                  </a:lnTo>
                  <a:lnTo>
                    <a:pt x="1922970" y="1333500"/>
                  </a:lnTo>
                  <a:lnTo>
                    <a:pt x="1949284" y="1295400"/>
                  </a:lnTo>
                  <a:lnTo>
                    <a:pt x="1973008" y="1257300"/>
                  </a:lnTo>
                  <a:lnTo>
                    <a:pt x="1994166" y="1219200"/>
                  </a:lnTo>
                  <a:lnTo>
                    <a:pt x="2012784" y="1168400"/>
                  </a:lnTo>
                  <a:lnTo>
                    <a:pt x="2028888" y="1130300"/>
                  </a:lnTo>
                  <a:lnTo>
                    <a:pt x="2042464" y="1079500"/>
                  </a:lnTo>
                  <a:lnTo>
                    <a:pt x="2053564" y="1041400"/>
                  </a:lnTo>
                  <a:lnTo>
                    <a:pt x="2062200" y="990600"/>
                  </a:lnTo>
                  <a:lnTo>
                    <a:pt x="2068372" y="952500"/>
                  </a:lnTo>
                  <a:lnTo>
                    <a:pt x="2072106" y="901700"/>
                  </a:lnTo>
                  <a:lnTo>
                    <a:pt x="2073440" y="850900"/>
                  </a:lnTo>
                  <a:close/>
                </a:path>
                <a:path w="2604769" h="2565400">
                  <a:moveTo>
                    <a:pt x="2604630" y="1676400"/>
                  </a:moveTo>
                  <a:lnTo>
                    <a:pt x="2602484" y="1625600"/>
                  </a:lnTo>
                  <a:lnTo>
                    <a:pt x="2597937" y="1587500"/>
                  </a:lnTo>
                  <a:lnTo>
                    <a:pt x="2591041" y="1536700"/>
                  </a:lnTo>
                  <a:lnTo>
                    <a:pt x="2581808" y="1498600"/>
                  </a:lnTo>
                  <a:lnTo>
                    <a:pt x="2570289" y="1447800"/>
                  </a:lnTo>
                  <a:lnTo>
                    <a:pt x="2556522" y="1409700"/>
                  </a:lnTo>
                  <a:lnTo>
                    <a:pt x="2540533" y="1371600"/>
                  </a:lnTo>
                  <a:lnTo>
                    <a:pt x="2522359" y="1320800"/>
                  </a:lnTo>
                  <a:lnTo>
                    <a:pt x="2502052" y="1282700"/>
                  </a:lnTo>
                  <a:lnTo>
                    <a:pt x="2479624" y="1244600"/>
                  </a:lnTo>
                  <a:lnTo>
                    <a:pt x="2455126" y="1206500"/>
                  </a:lnTo>
                  <a:lnTo>
                    <a:pt x="2428595" y="1168400"/>
                  </a:lnTo>
                  <a:lnTo>
                    <a:pt x="2400058" y="1130300"/>
                  </a:lnTo>
                  <a:lnTo>
                    <a:pt x="2369566" y="1104900"/>
                  </a:lnTo>
                  <a:lnTo>
                    <a:pt x="2337130" y="1066800"/>
                  </a:lnTo>
                  <a:lnTo>
                    <a:pt x="2302814" y="1041400"/>
                  </a:lnTo>
                  <a:lnTo>
                    <a:pt x="2266632" y="1016000"/>
                  </a:lnTo>
                  <a:lnTo>
                    <a:pt x="2228634" y="977900"/>
                  </a:lnTo>
                  <a:lnTo>
                    <a:pt x="2188857" y="952500"/>
                  </a:lnTo>
                  <a:lnTo>
                    <a:pt x="2147328" y="939800"/>
                  </a:lnTo>
                  <a:lnTo>
                    <a:pt x="2143214" y="990600"/>
                  </a:lnTo>
                  <a:lnTo>
                    <a:pt x="2135975" y="1041400"/>
                  </a:lnTo>
                  <a:lnTo>
                    <a:pt x="2125548" y="1092200"/>
                  </a:lnTo>
                  <a:lnTo>
                    <a:pt x="2111908" y="1143000"/>
                  </a:lnTo>
                  <a:lnTo>
                    <a:pt x="2094992" y="1193800"/>
                  </a:lnTo>
                  <a:lnTo>
                    <a:pt x="2074735" y="1231900"/>
                  </a:lnTo>
                  <a:lnTo>
                    <a:pt x="2053856" y="1282700"/>
                  </a:lnTo>
                  <a:lnTo>
                    <a:pt x="2030844" y="1320800"/>
                  </a:lnTo>
                  <a:lnTo>
                    <a:pt x="2005799" y="1358900"/>
                  </a:lnTo>
                  <a:lnTo>
                    <a:pt x="1978799" y="1397000"/>
                  </a:lnTo>
                  <a:lnTo>
                    <a:pt x="1949945" y="1435100"/>
                  </a:lnTo>
                  <a:lnTo>
                    <a:pt x="1919338" y="1473200"/>
                  </a:lnTo>
                  <a:lnTo>
                    <a:pt x="1887067" y="1498600"/>
                  </a:lnTo>
                  <a:lnTo>
                    <a:pt x="1853247" y="1536700"/>
                  </a:lnTo>
                  <a:lnTo>
                    <a:pt x="1817941" y="1562100"/>
                  </a:lnTo>
                  <a:lnTo>
                    <a:pt x="1781263" y="1587500"/>
                  </a:lnTo>
                  <a:lnTo>
                    <a:pt x="1743303" y="1612900"/>
                  </a:lnTo>
                  <a:lnTo>
                    <a:pt x="1704162" y="1638300"/>
                  </a:lnTo>
                  <a:lnTo>
                    <a:pt x="1663928" y="1663700"/>
                  </a:lnTo>
                  <a:lnTo>
                    <a:pt x="1580565" y="1689100"/>
                  </a:lnTo>
                  <a:lnTo>
                    <a:pt x="1404950" y="1739900"/>
                  </a:lnTo>
                  <a:lnTo>
                    <a:pt x="1222514" y="1739900"/>
                  </a:lnTo>
                  <a:lnTo>
                    <a:pt x="1176566" y="1727200"/>
                  </a:lnTo>
                  <a:lnTo>
                    <a:pt x="1130655" y="1727200"/>
                  </a:lnTo>
                  <a:lnTo>
                    <a:pt x="994168" y="1689100"/>
                  </a:lnTo>
                  <a:lnTo>
                    <a:pt x="949413" y="1663700"/>
                  </a:lnTo>
                  <a:lnTo>
                    <a:pt x="936929" y="1663700"/>
                  </a:lnTo>
                  <a:lnTo>
                    <a:pt x="924572" y="1651000"/>
                  </a:lnTo>
                  <a:lnTo>
                    <a:pt x="912368" y="1651000"/>
                  </a:lnTo>
                  <a:lnTo>
                    <a:pt x="900290" y="1638300"/>
                  </a:lnTo>
                  <a:lnTo>
                    <a:pt x="899236" y="1689100"/>
                  </a:lnTo>
                  <a:lnTo>
                    <a:pt x="900963" y="1739900"/>
                  </a:lnTo>
                  <a:lnTo>
                    <a:pt x="905446" y="1790700"/>
                  </a:lnTo>
                  <a:lnTo>
                    <a:pt x="912647" y="1841500"/>
                  </a:lnTo>
                  <a:lnTo>
                    <a:pt x="922489" y="1879600"/>
                  </a:lnTo>
                  <a:lnTo>
                    <a:pt x="934948" y="1930400"/>
                  </a:lnTo>
                  <a:lnTo>
                    <a:pt x="949985" y="1981200"/>
                  </a:lnTo>
                  <a:lnTo>
                    <a:pt x="967549" y="2019300"/>
                  </a:lnTo>
                  <a:lnTo>
                    <a:pt x="987602" y="2057400"/>
                  </a:lnTo>
                  <a:lnTo>
                    <a:pt x="1010081" y="2108200"/>
                  </a:lnTo>
                  <a:lnTo>
                    <a:pt x="1034961" y="2146300"/>
                  </a:lnTo>
                  <a:lnTo>
                    <a:pt x="1062189" y="2184400"/>
                  </a:lnTo>
                  <a:lnTo>
                    <a:pt x="1091730" y="2222500"/>
                  </a:lnTo>
                  <a:lnTo>
                    <a:pt x="1123530" y="2260600"/>
                  </a:lnTo>
                  <a:lnTo>
                    <a:pt x="1157554" y="2298700"/>
                  </a:lnTo>
                  <a:lnTo>
                    <a:pt x="1193749" y="2324100"/>
                  </a:lnTo>
                  <a:lnTo>
                    <a:pt x="1232077" y="2362200"/>
                  </a:lnTo>
                  <a:lnTo>
                    <a:pt x="1272501" y="2387600"/>
                  </a:lnTo>
                  <a:lnTo>
                    <a:pt x="1314958" y="2413000"/>
                  </a:lnTo>
                  <a:lnTo>
                    <a:pt x="1359408" y="2438400"/>
                  </a:lnTo>
                  <a:lnTo>
                    <a:pt x="1405813" y="2463800"/>
                  </a:lnTo>
                  <a:lnTo>
                    <a:pt x="1450581" y="2489200"/>
                  </a:lnTo>
                  <a:lnTo>
                    <a:pt x="1587055" y="2527300"/>
                  </a:lnTo>
                  <a:lnTo>
                    <a:pt x="1632966" y="2527300"/>
                  </a:lnTo>
                  <a:lnTo>
                    <a:pt x="1678927" y="2540000"/>
                  </a:lnTo>
                  <a:lnTo>
                    <a:pt x="1816150" y="2540000"/>
                  </a:lnTo>
                  <a:lnTo>
                    <a:pt x="1861350" y="2527300"/>
                  </a:lnTo>
                  <a:lnTo>
                    <a:pt x="1906130" y="2527300"/>
                  </a:lnTo>
                  <a:lnTo>
                    <a:pt x="2036978" y="2489200"/>
                  </a:lnTo>
                  <a:lnTo>
                    <a:pt x="2079104" y="2476500"/>
                  </a:lnTo>
                  <a:lnTo>
                    <a:pt x="2120328" y="2451100"/>
                  </a:lnTo>
                  <a:lnTo>
                    <a:pt x="2160562" y="2438400"/>
                  </a:lnTo>
                  <a:lnTo>
                    <a:pt x="2199716" y="2413000"/>
                  </a:lnTo>
                  <a:lnTo>
                    <a:pt x="2237663" y="2387600"/>
                  </a:lnTo>
                  <a:lnTo>
                    <a:pt x="2274341" y="2362200"/>
                  </a:lnTo>
                  <a:lnTo>
                    <a:pt x="2309647" y="2336800"/>
                  </a:lnTo>
                  <a:lnTo>
                    <a:pt x="2343480" y="2298700"/>
                  </a:lnTo>
                  <a:lnTo>
                    <a:pt x="2375738" y="2273300"/>
                  </a:lnTo>
                  <a:lnTo>
                    <a:pt x="2406345" y="2235200"/>
                  </a:lnTo>
                  <a:lnTo>
                    <a:pt x="2435199" y="2197100"/>
                  </a:lnTo>
                  <a:lnTo>
                    <a:pt x="2462199" y="2159000"/>
                  </a:lnTo>
                  <a:lnTo>
                    <a:pt x="2487257" y="2120900"/>
                  </a:lnTo>
                  <a:lnTo>
                    <a:pt x="2510269" y="2082800"/>
                  </a:lnTo>
                  <a:lnTo>
                    <a:pt x="2531148" y="2032000"/>
                  </a:lnTo>
                  <a:lnTo>
                    <a:pt x="2549474" y="1993900"/>
                  </a:lnTo>
                  <a:lnTo>
                    <a:pt x="2565120" y="1943100"/>
                  </a:lnTo>
                  <a:lnTo>
                    <a:pt x="2578125" y="1905000"/>
                  </a:lnTo>
                  <a:lnTo>
                    <a:pt x="2596311" y="1816100"/>
                  </a:lnTo>
                  <a:lnTo>
                    <a:pt x="2601582" y="1765300"/>
                  </a:lnTo>
                  <a:lnTo>
                    <a:pt x="2602954" y="1739900"/>
                  </a:lnTo>
                  <a:lnTo>
                    <a:pt x="2604338" y="1714500"/>
                  </a:lnTo>
                  <a:lnTo>
                    <a:pt x="2604439" y="1701800"/>
                  </a:lnTo>
                  <a:lnTo>
                    <a:pt x="2604528" y="1689100"/>
                  </a:lnTo>
                  <a:lnTo>
                    <a:pt x="2604630" y="1676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424305" y="904231"/>
            <a:ext cx="4669790" cy="1156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spc="-295" dirty="0"/>
              <a:t>Slide</a:t>
            </a:r>
            <a:r>
              <a:rPr sz="7400" spc="-315" dirty="0"/>
              <a:t> </a:t>
            </a:r>
            <a:r>
              <a:rPr sz="7400" spc="-695" dirty="0"/>
              <a:t>name</a:t>
            </a:r>
            <a:endParaRPr sz="74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01295" indent="-188595">
              <a:lnSpc>
                <a:spcPct val="100000"/>
              </a:lnSpc>
              <a:spcBef>
                <a:spcPts val="509"/>
              </a:spcBef>
              <a:buChar char="•"/>
              <a:tabLst>
                <a:tab pos="201295" algn="l"/>
              </a:tabLst>
            </a:pPr>
            <a:r>
              <a:rPr dirty="0"/>
              <a:t>Learning</a:t>
            </a:r>
            <a:r>
              <a:rPr spc="-40" dirty="0"/>
              <a:t> </a:t>
            </a:r>
            <a:r>
              <a:rPr spc="-10" dirty="0"/>
              <a:t>Objectives</a:t>
            </a:r>
          </a:p>
          <a:p>
            <a:pPr marL="200660" marR="597535" indent="-188595">
              <a:lnSpc>
                <a:spcPts val="3960"/>
              </a:lnSpc>
              <a:spcBef>
                <a:spcPts val="200"/>
              </a:spcBef>
              <a:buChar char="•"/>
              <a:tabLst>
                <a:tab pos="200660" algn="l"/>
              </a:tabLst>
            </a:pPr>
            <a:r>
              <a:rPr dirty="0"/>
              <a:t>What</a:t>
            </a:r>
            <a:r>
              <a:rPr spc="-20" dirty="0"/>
              <a:t> </a:t>
            </a:r>
            <a:r>
              <a:rPr dirty="0"/>
              <a:t>are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different</a:t>
            </a:r>
            <a:r>
              <a:rPr spc="-15" dirty="0"/>
              <a:t> </a:t>
            </a:r>
            <a:r>
              <a:rPr dirty="0"/>
              <a:t>methods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research? </a:t>
            </a:r>
            <a:r>
              <a:rPr dirty="0"/>
              <a:t>(qual,</a:t>
            </a:r>
            <a:r>
              <a:rPr spc="-5" dirty="0"/>
              <a:t> </a:t>
            </a:r>
            <a:r>
              <a:rPr dirty="0"/>
              <a:t>quant,</a:t>
            </a:r>
            <a:r>
              <a:rPr spc="5" dirty="0"/>
              <a:t> </a:t>
            </a:r>
            <a:r>
              <a:rPr spc="-10" dirty="0"/>
              <a:t>exploratory)</a:t>
            </a:r>
          </a:p>
          <a:p>
            <a:pPr marL="201295" indent="-188595">
              <a:lnSpc>
                <a:spcPct val="100000"/>
              </a:lnSpc>
              <a:spcBef>
                <a:spcPts val="210"/>
              </a:spcBef>
              <a:buChar char="•"/>
              <a:tabLst>
                <a:tab pos="201295" algn="l"/>
              </a:tabLst>
            </a:pPr>
            <a:r>
              <a:rPr dirty="0"/>
              <a:t>Best</a:t>
            </a:r>
            <a:r>
              <a:rPr spc="-20" dirty="0"/>
              <a:t> </a:t>
            </a:r>
            <a:r>
              <a:rPr dirty="0"/>
              <a:t>practices</a:t>
            </a:r>
            <a:r>
              <a:rPr spc="-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communicating</a:t>
            </a:r>
            <a:r>
              <a:rPr spc="-5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spc="-10" dirty="0"/>
              <a:t>research</a:t>
            </a:r>
          </a:p>
          <a:p>
            <a:pPr marL="200660">
              <a:lnSpc>
                <a:spcPct val="100000"/>
              </a:lnSpc>
              <a:spcBef>
                <a:spcPts val="415"/>
              </a:spcBef>
            </a:pPr>
            <a:r>
              <a:rPr dirty="0"/>
              <a:t>process</a:t>
            </a:r>
            <a:r>
              <a:rPr spc="-10" dirty="0"/>
              <a:t> </a:t>
            </a:r>
            <a:r>
              <a:rPr dirty="0"/>
              <a:t>(e.g.,</a:t>
            </a:r>
            <a:r>
              <a:rPr spc="-5" dirty="0"/>
              <a:t> </a:t>
            </a:r>
            <a:r>
              <a:rPr dirty="0"/>
              <a:t>flow-charts,</a:t>
            </a:r>
            <a:r>
              <a:rPr spc="-5" dirty="0"/>
              <a:t> </a:t>
            </a:r>
            <a:r>
              <a:rPr dirty="0"/>
              <a:t>discipline</a:t>
            </a:r>
            <a:r>
              <a:rPr spc="-5" dirty="0"/>
              <a:t> </a:t>
            </a:r>
            <a:r>
              <a:rPr spc="-10" dirty="0"/>
              <a:t>specifics)</a:t>
            </a:r>
          </a:p>
          <a:p>
            <a:pPr marL="200660" marR="695960" indent="-188595">
              <a:lnSpc>
                <a:spcPts val="3960"/>
              </a:lnSpc>
              <a:spcBef>
                <a:spcPts val="200"/>
              </a:spcBef>
              <a:buChar char="•"/>
              <a:tabLst>
                <a:tab pos="200660" algn="l"/>
              </a:tabLst>
            </a:pPr>
            <a:r>
              <a:rPr dirty="0"/>
              <a:t>How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summarize</a:t>
            </a:r>
            <a:r>
              <a:rPr spc="-5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dirty="0"/>
              <a:t>project;</a:t>
            </a:r>
            <a:r>
              <a:rPr spc="-5" dirty="0"/>
              <a:t> </a:t>
            </a:r>
            <a:r>
              <a:rPr spc="-10" dirty="0"/>
              <a:t>disciplinary </a:t>
            </a:r>
            <a:r>
              <a:rPr dirty="0"/>
              <a:t>styles</a:t>
            </a:r>
            <a:r>
              <a:rPr spc="-2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avoiding</a:t>
            </a:r>
            <a:r>
              <a:rPr spc="-10" dirty="0"/>
              <a:t> jargon</a:t>
            </a:r>
          </a:p>
          <a:p>
            <a:pPr marL="201295" indent="-188595">
              <a:lnSpc>
                <a:spcPct val="100000"/>
              </a:lnSpc>
              <a:spcBef>
                <a:spcPts val="210"/>
              </a:spcBef>
              <a:buChar char="•"/>
              <a:tabLst>
                <a:tab pos="201295" algn="l"/>
              </a:tabLst>
            </a:pPr>
            <a:r>
              <a:rPr dirty="0"/>
              <a:t>Note:</a:t>
            </a:r>
            <a:r>
              <a:rPr spc="-7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Golden</a:t>
            </a:r>
            <a:r>
              <a:rPr spc="-15" dirty="0"/>
              <a:t> </a:t>
            </a:r>
            <a:r>
              <a:rPr dirty="0"/>
              <a:t>rectangle</a:t>
            </a:r>
            <a:r>
              <a:rPr spc="-15" dirty="0"/>
              <a:t> </a:t>
            </a:r>
            <a:r>
              <a:rPr dirty="0"/>
              <a:t>grid</a:t>
            </a:r>
            <a:r>
              <a:rPr spc="-1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optional</a:t>
            </a:r>
            <a:r>
              <a:rPr spc="-10" dirty="0"/>
              <a:t> </a:t>
            </a:r>
            <a:r>
              <a:rPr spc="-20" dirty="0"/>
              <a:t>(the</a:t>
            </a:r>
          </a:p>
          <a:p>
            <a:pPr marL="200660">
              <a:lnSpc>
                <a:spcPct val="100000"/>
              </a:lnSpc>
              <a:spcBef>
                <a:spcPts val="420"/>
              </a:spcBef>
            </a:pPr>
            <a:r>
              <a:rPr dirty="0"/>
              <a:t>spiralling</a:t>
            </a:r>
            <a:r>
              <a:rPr spc="-10" dirty="0"/>
              <a:t> </a:t>
            </a:r>
            <a:r>
              <a:rPr dirty="0"/>
              <a:t>squares</a:t>
            </a:r>
            <a:r>
              <a:rPr spc="-5" dirty="0"/>
              <a:t> </a:t>
            </a:r>
            <a:r>
              <a:rPr dirty="0"/>
              <a:t>if</a:t>
            </a:r>
            <a:r>
              <a:rPr spc="-5" dirty="0"/>
              <a:t> </a:t>
            </a:r>
            <a:r>
              <a:rPr dirty="0"/>
              <a:t>you</a:t>
            </a:r>
            <a:r>
              <a:rPr spc="-5" dirty="0"/>
              <a:t> </a:t>
            </a:r>
            <a:r>
              <a:rPr dirty="0"/>
              <a:t>don’t</a:t>
            </a:r>
            <a:r>
              <a:rPr spc="-5" dirty="0"/>
              <a:t> </a:t>
            </a:r>
            <a:r>
              <a:rPr spc="-10" dirty="0"/>
              <a:t>know)</a:t>
            </a:r>
          </a:p>
        </p:txBody>
      </p:sp>
      <p:sp>
        <p:nvSpPr>
          <p:cNvPr id="4" name="object 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6052483" y="530816"/>
            <a:ext cx="2604770" cy="2565400"/>
          </a:xfrm>
          <a:custGeom>
            <a:avLst/>
            <a:gdLst/>
            <a:ahLst/>
            <a:cxnLst/>
            <a:rect l="l" t="t" r="r" b="b"/>
            <a:pathLst>
              <a:path w="2604769" h="2565400">
                <a:moveTo>
                  <a:pt x="1260716" y="2463800"/>
                </a:moveTo>
                <a:lnTo>
                  <a:pt x="1219111" y="2438400"/>
                </a:lnTo>
                <a:lnTo>
                  <a:pt x="1179283" y="2413000"/>
                </a:lnTo>
                <a:lnTo>
                  <a:pt x="1141247" y="2387600"/>
                </a:lnTo>
                <a:lnTo>
                  <a:pt x="1105039" y="2362200"/>
                </a:lnTo>
                <a:lnTo>
                  <a:pt x="1070711" y="2324100"/>
                </a:lnTo>
                <a:lnTo>
                  <a:pt x="1038288" y="2298700"/>
                </a:lnTo>
                <a:lnTo>
                  <a:pt x="1007808" y="2260600"/>
                </a:lnTo>
                <a:lnTo>
                  <a:pt x="979297" y="2222500"/>
                </a:lnTo>
                <a:lnTo>
                  <a:pt x="952817" y="2197100"/>
                </a:lnTo>
                <a:lnTo>
                  <a:pt x="928370" y="2159000"/>
                </a:lnTo>
                <a:lnTo>
                  <a:pt x="906018" y="2108200"/>
                </a:lnTo>
                <a:lnTo>
                  <a:pt x="885786" y="2070100"/>
                </a:lnTo>
                <a:lnTo>
                  <a:pt x="867702" y="2032000"/>
                </a:lnTo>
                <a:lnTo>
                  <a:pt x="851827" y="1993900"/>
                </a:lnTo>
                <a:lnTo>
                  <a:pt x="838174" y="1943100"/>
                </a:lnTo>
                <a:lnTo>
                  <a:pt x="826782" y="1905000"/>
                </a:lnTo>
                <a:lnTo>
                  <a:pt x="817689" y="1854200"/>
                </a:lnTo>
                <a:lnTo>
                  <a:pt x="810933" y="1816100"/>
                </a:lnTo>
                <a:lnTo>
                  <a:pt x="806551" y="1765300"/>
                </a:lnTo>
                <a:lnTo>
                  <a:pt x="804583" y="1727200"/>
                </a:lnTo>
                <a:lnTo>
                  <a:pt x="804697" y="1714500"/>
                </a:lnTo>
                <a:lnTo>
                  <a:pt x="804824" y="1701800"/>
                </a:lnTo>
                <a:lnTo>
                  <a:pt x="804938" y="1689100"/>
                </a:lnTo>
                <a:lnTo>
                  <a:pt x="807999" y="1638300"/>
                </a:lnTo>
                <a:lnTo>
                  <a:pt x="813473" y="1587500"/>
                </a:lnTo>
                <a:lnTo>
                  <a:pt x="821486" y="1536700"/>
                </a:lnTo>
                <a:lnTo>
                  <a:pt x="832091" y="1498600"/>
                </a:lnTo>
                <a:lnTo>
                  <a:pt x="845312" y="1447800"/>
                </a:lnTo>
                <a:lnTo>
                  <a:pt x="861199" y="1409700"/>
                </a:lnTo>
                <a:lnTo>
                  <a:pt x="879779" y="1358900"/>
                </a:lnTo>
                <a:lnTo>
                  <a:pt x="902525" y="1320800"/>
                </a:lnTo>
                <a:lnTo>
                  <a:pt x="927722" y="1270000"/>
                </a:lnTo>
                <a:lnTo>
                  <a:pt x="955243" y="1231900"/>
                </a:lnTo>
                <a:lnTo>
                  <a:pt x="984986" y="1193800"/>
                </a:lnTo>
                <a:lnTo>
                  <a:pt x="1016812" y="1155700"/>
                </a:lnTo>
                <a:lnTo>
                  <a:pt x="1050620" y="1117600"/>
                </a:lnTo>
                <a:lnTo>
                  <a:pt x="1086281" y="1079500"/>
                </a:lnTo>
                <a:lnTo>
                  <a:pt x="1123683" y="1054100"/>
                </a:lnTo>
                <a:lnTo>
                  <a:pt x="1162710" y="1016000"/>
                </a:lnTo>
                <a:lnTo>
                  <a:pt x="1203236" y="990600"/>
                </a:lnTo>
                <a:lnTo>
                  <a:pt x="1245158" y="965200"/>
                </a:lnTo>
                <a:lnTo>
                  <a:pt x="1234122" y="965200"/>
                </a:lnTo>
                <a:lnTo>
                  <a:pt x="1222971" y="952500"/>
                </a:lnTo>
                <a:lnTo>
                  <a:pt x="1200327" y="952500"/>
                </a:lnTo>
                <a:lnTo>
                  <a:pt x="1155788" y="927100"/>
                </a:lnTo>
                <a:lnTo>
                  <a:pt x="974166" y="876300"/>
                </a:lnTo>
                <a:lnTo>
                  <a:pt x="746391" y="876300"/>
                </a:lnTo>
                <a:lnTo>
                  <a:pt x="701687" y="889000"/>
                </a:lnTo>
                <a:lnTo>
                  <a:pt x="657479" y="889000"/>
                </a:lnTo>
                <a:lnTo>
                  <a:pt x="570979" y="914400"/>
                </a:lnTo>
                <a:lnTo>
                  <a:pt x="528866" y="939800"/>
                </a:lnTo>
                <a:lnTo>
                  <a:pt x="487641" y="952500"/>
                </a:lnTo>
                <a:lnTo>
                  <a:pt x="447395" y="977900"/>
                </a:lnTo>
                <a:lnTo>
                  <a:pt x="408216" y="990600"/>
                </a:lnTo>
                <a:lnTo>
                  <a:pt x="370217" y="1016000"/>
                </a:lnTo>
                <a:lnTo>
                  <a:pt x="333476" y="1041400"/>
                </a:lnTo>
                <a:lnTo>
                  <a:pt x="298094" y="1079500"/>
                </a:lnTo>
                <a:lnTo>
                  <a:pt x="264172" y="1104900"/>
                </a:lnTo>
                <a:lnTo>
                  <a:pt x="231800" y="1143000"/>
                </a:lnTo>
                <a:lnTo>
                  <a:pt x="201066" y="1168400"/>
                </a:lnTo>
                <a:lnTo>
                  <a:pt x="172072" y="1206500"/>
                </a:lnTo>
                <a:lnTo>
                  <a:pt x="144919" y="1244600"/>
                </a:lnTo>
                <a:lnTo>
                  <a:pt x="119697" y="1282700"/>
                </a:lnTo>
                <a:lnTo>
                  <a:pt x="96494" y="1333500"/>
                </a:lnTo>
                <a:lnTo>
                  <a:pt x="75412" y="1371600"/>
                </a:lnTo>
                <a:lnTo>
                  <a:pt x="56781" y="1409700"/>
                </a:lnTo>
                <a:lnTo>
                  <a:pt x="40855" y="1460500"/>
                </a:lnTo>
                <a:lnTo>
                  <a:pt x="27597" y="1511300"/>
                </a:lnTo>
                <a:lnTo>
                  <a:pt x="16954" y="1549400"/>
                </a:lnTo>
                <a:lnTo>
                  <a:pt x="8915" y="1600200"/>
                </a:lnTo>
                <a:lnTo>
                  <a:pt x="3429" y="1638300"/>
                </a:lnTo>
                <a:lnTo>
                  <a:pt x="469" y="1689100"/>
                </a:lnTo>
                <a:lnTo>
                  <a:pt x="355" y="1701800"/>
                </a:lnTo>
                <a:lnTo>
                  <a:pt x="228" y="1714500"/>
                </a:lnTo>
                <a:lnTo>
                  <a:pt x="114" y="1727200"/>
                </a:lnTo>
                <a:lnTo>
                  <a:pt x="0" y="1739900"/>
                </a:lnTo>
                <a:lnTo>
                  <a:pt x="1968" y="1778000"/>
                </a:lnTo>
                <a:lnTo>
                  <a:pt x="6350" y="1828800"/>
                </a:lnTo>
                <a:lnTo>
                  <a:pt x="13119" y="1866900"/>
                </a:lnTo>
                <a:lnTo>
                  <a:pt x="22225" y="1917700"/>
                </a:lnTo>
                <a:lnTo>
                  <a:pt x="33642" y="1955800"/>
                </a:lnTo>
                <a:lnTo>
                  <a:pt x="47320" y="2006600"/>
                </a:lnTo>
                <a:lnTo>
                  <a:pt x="63233" y="2044700"/>
                </a:lnTo>
                <a:lnTo>
                  <a:pt x="81343" y="2082800"/>
                </a:lnTo>
                <a:lnTo>
                  <a:pt x="101625" y="2120900"/>
                </a:lnTo>
                <a:lnTo>
                  <a:pt x="124028" y="2159000"/>
                </a:lnTo>
                <a:lnTo>
                  <a:pt x="148526" y="2197100"/>
                </a:lnTo>
                <a:lnTo>
                  <a:pt x="175069" y="2235200"/>
                </a:lnTo>
                <a:lnTo>
                  <a:pt x="203644" y="2273300"/>
                </a:lnTo>
                <a:lnTo>
                  <a:pt x="234188" y="2311400"/>
                </a:lnTo>
                <a:lnTo>
                  <a:pt x="266687" y="2336800"/>
                </a:lnTo>
                <a:lnTo>
                  <a:pt x="301091" y="2374900"/>
                </a:lnTo>
                <a:lnTo>
                  <a:pt x="337375" y="2400300"/>
                </a:lnTo>
                <a:lnTo>
                  <a:pt x="375500" y="2425700"/>
                </a:lnTo>
                <a:lnTo>
                  <a:pt x="415429" y="2451100"/>
                </a:lnTo>
                <a:lnTo>
                  <a:pt x="457123" y="2476500"/>
                </a:lnTo>
                <a:lnTo>
                  <a:pt x="500545" y="2501900"/>
                </a:lnTo>
                <a:lnTo>
                  <a:pt x="596747" y="2527300"/>
                </a:lnTo>
                <a:lnTo>
                  <a:pt x="645477" y="2552700"/>
                </a:lnTo>
                <a:lnTo>
                  <a:pt x="694486" y="2552700"/>
                </a:lnTo>
                <a:lnTo>
                  <a:pt x="743635" y="2565400"/>
                </a:lnTo>
                <a:lnTo>
                  <a:pt x="987577" y="2565400"/>
                </a:lnTo>
                <a:lnTo>
                  <a:pt x="1128229" y="2527300"/>
                </a:lnTo>
                <a:lnTo>
                  <a:pt x="1173454" y="2501900"/>
                </a:lnTo>
                <a:lnTo>
                  <a:pt x="1217650" y="2489200"/>
                </a:lnTo>
                <a:lnTo>
                  <a:pt x="1260716" y="2463800"/>
                </a:lnTo>
                <a:close/>
              </a:path>
              <a:path w="2604769" h="2565400">
                <a:moveTo>
                  <a:pt x="1612252" y="1550911"/>
                </a:moveTo>
                <a:lnTo>
                  <a:pt x="1607997" y="1502511"/>
                </a:lnTo>
                <a:lnTo>
                  <a:pt x="1597901" y="1458798"/>
                </a:lnTo>
                <a:lnTo>
                  <a:pt x="1582407" y="1419618"/>
                </a:lnTo>
                <a:lnTo>
                  <a:pt x="1561985" y="1384782"/>
                </a:lnTo>
                <a:lnTo>
                  <a:pt x="1537131" y="1354137"/>
                </a:lnTo>
                <a:lnTo>
                  <a:pt x="1508290" y="1327480"/>
                </a:lnTo>
                <a:lnTo>
                  <a:pt x="1475943" y="1304671"/>
                </a:lnTo>
                <a:lnTo>
                  <a:pt x="1440573" y="1285519"/>
                </a:lnTo>
                <a:lnTo>
                  <a:pt x="1402626" y="1269847"/>
                </a:lnTo>
                <a:lnTo>
                  <a:pt x="1362595" y="1257503"/>
                </a:lnTo>
                <a:lnTo>
                  <a:pt x="1320952" y="1248295"/>
                </a:lnTo>
                <a:lnTo>
                  <a:pt x="1278153" y="1242060"/>
                </a:lnTo>
                <a:lnTo>
                  <a:pt x="1234668" y="1238618"/>
                </a:lnTo>
                <a:lnTo>
                  <a:pt x="1190980" y="1237805"/>
                </a:lnTo>
                <a:lnTo>
                  <a:pt x="1147572" y="1239443"/>
                </a:lnTo>
                <a:lnTo>
                  <a:pt x="1104887" y="1243355"/>
                </a:lnTo>
                <a:lnTo>
                  <a:pt x="1063409" y="1249387"/>
                </a:lnTo>
                <a:lnTo>
                  <a:pt x="1023607" y="1257350"/>
                </a:lnTo>
                <a:lnTo>
                  <a:pt x="985951" y="1267066"/>
                </a:lnTo>
                <a:lnTo>
                  <a:pt x="985951" y="1550911"/>
                </a:lnTo>
                <a:lnTo>
                  <a:pt x="1612252" y="1550911"/>
                </a:lnTo>
                <a:close/>
              </a:path>
              <a:path w="2604769" h="2565400">
                <a:moveTo>
                  <a:pt x="2073440" y="850900"/>
                </a:moveTo>
                <a:lnTo>
                  <a:pt x="2072373" y="812800"/>
                </a:lnTo>
                <a:lnTo>
                  <a:pt x="2070646" y="787400"/>
                </a:lnTo>
                <a:lnTo>
                  <a:pt x="2068918" y="762000"/>
                </a:lnTo>
                <a:lnTo>
                  <a:pt x="2063115" y="723900"/>
                </a:lnTo>
                <a:lnTo>
                  <a:pt x="2054961" y="673100"/>
                </a:lnTo>
                <a:lnTo>
                  <a:pt x="2044484" y="635000"/>
                </a:lnTo>
                <a:lnTo>
                  <a:pt x="2031707" y="596900"/>
                </a:lnTo>
                <a:lnTo>
                  <a:pt x="2016645" y="546100"/>
                </a:lnTo>
                <a:lnTo>
                  <a:pt x="1999310" y="508000"/>
                </a:lnTo>
                <a:lnTo>
                  <a:pt x="1979726" y="469900"/>
                </a:lnTo>
                <a:lnTo>
                  <a:pt x="1957920" y="431800"/>
                </a:lnTo>
                <a:lnTo>
                  <a:pt x="1933892" y="381000"/>
                </a:lnTo>
                <a:lnTo>
                  <a:pt x="1907667" y="342900"/>
                </a:lnTo>
                <a:lnTo>
                  <a:pt x="1879269" y="317500"/>
                </a:lnTo>
                <a:lnTo>
                  <a:pt x="1848713" y="279400"/>
                </a:lnTo>
                <a:lnTo>
                  <a:pt x="1816011" y="241300"/>
                </a:lnTo>
                <a:lnTo>
                  <a:pt x="1781200" y="215900"/>
                </a:lnTo>
                <a:lnTo>
                  <a:pt x="1744281" y="177800"/>
                </a:lnTo>
                <a:lnTo>
                  <a:pt x="1705279" y="152400"/>
                </a:lnTo>
                <a:lnTo>
                  <a:pt x="1664741" y="127000"/>
                </a:lnTo>
                <a:lnTo>
                  <a:pt x="1623288" y="101600"/>
                </a:lnTo>
                <a:lnTo>
                  <a:pt x="1581010" y="88900"/>
                </a:lnTo>
                <a:lnTo>
                  <a:pt x="1538020" y="63500"/>
                </a:lnTo>
                <a:lnTo>
                  <a:pt x="1360843" y="12700"/>
                </a:lnTo>
                <a:lnTo>
                  <a:pt x="1315745" y="12700"/>
                </a:lnTo>
                <a:lnTo>
                  <a:pt x="1270520" y="0"/>
                </a:lnTo>
                <a:lnTo>
                  <a:pt x="1180122" y="0"/>
                </a:lnTo>
                <a:lnTo>
                  <a:pt x="1135138" y="12700"/>
                </a:lnTo>
                <a:lnTo>
                  <a:pt x="1090434" y="12700"/>
                </a:lnTo>
                <a:lnTo>
                  <a:pt x="874598" y="76200"/>
                </a:lnTo>
                <a:lnTo>
                  <a:pt x="833678" y="101600"/>
                </a:lnTo>
                <a:lnTo>
                  <a:pt x="793724" y="127000"/>
                </a:lnTo>
                <a:lnTo>
                  <a:pt x="754849" y="139700"/>
                </a:lnTo>
                <a:lnTo>
                  <a:pt x="717156" y="177800"/>
                </a:lnTo>
                <a:lnTo>
                  <a:pt x="680732" y="203200"/>
                </a:lnTo>
                <a:lnTo>
                  <a:pt x="645706" y="228600"/>
                </a:lnTo>
                <a:lnTo>
                  <a:pt x="612140" y="266700"/>
                </a:lnTo>
                <a:lnTo>
                  <a:pt x="580161" y="304800"/>
                </a:lnTo>
                <a:lnTo>
                  <a:pt x="549859" y="330200"/>
                </a:lnTo>
                <a:lnTo>
                  <a:pt x="521335" y="381000"/>
                </a:lnTo>
                <a:lnTo>
                  <a:pt x="492836" y="419100"/>
                </a:lnTo>
                <a:lnTo>
                  <a:pt x="467398" y="469900"/>
                </a:lnTo>
                <a:lnTo>
                  <a:pt x="444995" y="508000"/>
                </a:lnTo>
                <a:lnTo>
                  <a:pt x="425577" y="558800"/>
                </a:lnTo>
                <a:lnTo>
                  <a:pt x="409155" y="609600"/>
                </a:lnTo>
                <a:lnTo>
                  <a:pt x="395681" y="647700"/>
                </a:lnTo>
                <a:lnTo>
                  <a:pt x="385152" y="698500"/>
                </a:lnTo>
                <a:lnTo>
                  <a:pt x="377520" y="749300"/>
                </a:lnTo>
                <a:lnTo>
                  <a:pt x="372783" y="800100"/>
                </a:lnTo>
                <a:lnTo>
                  <a:pt x="370903" y="850900"/>
                </a:lnTo>
                <a:lnTo>
                  <a:pt x="371856" y="901700"/>
                </a:lnTo>
                <a:lnTo>
                  <a:pt x="375627" y="952500"/>
                </a:lnTo>
                <a:lnTo>
                  <a:pt x="414934" y="927100"/>
                </a:lnTo>
                <a:lnTo>
                  <a:pt x="455472" y="901700"/>
                </a:lnTo>
                <a:lnTo>
                  <a:pt x="497128" y="876300"/>
                </a:lnTo>
                <a:lnTo>
                  <a:pt x="539800" y="850900"/>
                </a:lnTo>
                <a:lnTo>
                  <a:pt x="718299" y="800100"/>
                </a:lnTo>
                <a:lnTo>
                  <a:pt x="764349" y="800100"/>
                </a:lnTo>
                <a:lnTo>
                  <a:pt x="810729" y="787400"/>
                </a:lnTo>
                <a:lnTo>
                  <a:pt x="950861" y="787400"/>
                </a:lnTo>
                <a:lnTo>
                  <a:pt x="997521" y="800100"/>
                </a:lnTo>
                <a:lnTo>
                  <a:pt x="1043978" y="800100"/>
                </a:lnTo>
                <a:lnTo>
                  <a:pt x="1135811" y="825500"/>
                </a:lnTo>
                <a:lnTo>
                  <a:pt x="1180985" y="850900"/>
                </a:lnTo>
                <a:lnTo>
                  <a:pt x="1225511" y="863600"/>
                </a:lnTo>
                <a:lnTo>
                  <a:pt x="1269276" y="889000"/>
                </a:lnTo>
                <a:lnTo>
                  <a:pt x="1312164" y="914400"/>
                </a:lnTo>
                <a:lnTo>
                  <a:pt x="1395476" y="965200"/>
                </a:lnTo>
                <a:lnTo>
                  <a:pt x="1434515" y="1003300"/>
                </a:lnTo>
                <a:lnTo>
                  <a:pt x="1471180" y="1028700"/>
                </a:lnTo>
                <a:lnTo>
                  <a:pt x="1505445" y="1066800"/>
                </a:lnTo>
                <a:lnTo>
                  <a:pt x="1537271" y="1104900"/>
                </a:lnTo>
                <a:lnTo>
                  <a:pt x="1566659" y="1143000"/>
                </a:lnTo>
                <a:lnTo>
                  <a:pt x="1593583" y="1193800"/>
                </a:lnTo>
                <a:lnTo>
                  <a:pt x="1618018" y="1231900"/>
                </a:lnTo>
                <a:lnTo>
                  <a:pt x="1639938" y="1270000"/>
                </a:lnTo>
                <a:lnTo>
                  <a:pt x="1659331" y="1320800"/>
                </a:lnTo>
                <a:lnTo>
                  <a:pt x="1676158" y="1358900"/>
                </a:lnTo>
                <a:lnTo>
                  <a:pt x="1690408" y="1409700"/>
                </a:lnTo>
                <a:lnTo>
                  <a:pt x="1702066" y="1447800"/>
                </a:lnTo>
                <a:lnTo>
                  <a:pt x="1711083" y="1498600"/>
                </a:lnTo>
                <a:lnTo>
                  <a:pt x="1717471" y="1549400"/>
                </a:lnTo>
                <a:lnTo>
                  <a:pt x="1755800" y="1524000"/>
                </a:lnTo>
                <a:lnTo>
                  <a:pt x="1792643" y="1485900"/>
                </a:lnTo>
                <a:lnTo>
                  <a:pt x="1827885" y="1447800"/>
                </a:lnTo>
                <a:lnTo>
                  <a:pt x="1861439" y="1422400"/>
                </a:lnTo>
                <a:lnTo>
                  <a:pt x="1893176" y="1384300"/>
                </a:lnTo>
                <a:lnTo>
                  <a:pt x="1922970" y="1333500"/>
                </a:lnTo>
                <a:lnTo>
                  <a:pt x="1949284" y="1295400"/>
                </a:lnTo>
                <a:lnTo>
                  <a:pt x="1973008" y="1257300"/>
                </a:lnTo>
                <a:lnTo>
                  <a:pt x="1994166" y="1219200"/>
                </a:lnTo>
                <a:lnTo>
                  <a:pt x="2012784" y="1168400"/>
                </a:lnTo>
                <a:lnTo>
                  <a:pt x="2028888" y="1130300"/>
                </a:lnTo>
                <a:lnTo>
                  <a:pt x="2042464" y="1079500"/>
                </a:lnTo>
                <a:lnTo>
                  <a:pt x="2053564" y="1041400"/>
                </a:lnTo>
                <a:lnTo>
                  <a:pt x="2062200" y="990600"/>
                </a:lnTo>
                <a:lnTo>
                  <a:pt x="2068372" y="952500"/>
                </a:lnTo>
                <a:lnTo>
                  <a:pt x="2072106" y="901700"/>
                </a:lnTo>
                <a:lnTo>
                  <a:pt x="2073440" y="850900"/>
                </a:lnTo>
                <a:close/>
              </a:path>
              <a:path w="2604769" h="2565400">
                <a:moveTo>
                  <a:pt x="2604630" y="1676400"/>
                </a:moveTo>
                <a:lnTo>
                  <a:pt x="2602484" y="1625600"/>
                </a:lnTo>
                <a:lnTo>
                  <a:pt x="2597937" y="1587500"/>
                </a:lnTo>
                <a:lnTo>
                  <a:pt x="2591041" y="1536700"/>
                </a:lnTo>
                <a:lnTo>
                  <a:pt x="2581808" y="1498600"/>
                </a:lnTo>
                <a:lnTo>
                  <a:pt x="2570289" y="1447800"/>
                </a:lnTo>
                <a:lnTo>
                  <a:pt x="2556522" y="1409700"/>
                </a:lnTo>
                <a:lnTo>
                  <a:pt x="2540533" y="1371600"/>
                </a:lnTo>
                <a:lnTo>
                  <a:pt x="2522359" y="1320800"/>
                </a:lnTo>
                <a:lnTo>
                  <a:pt x="2502052" y="1282700"/>
                </a:lnTo>
                <a:lnTo>
                  <a:pt x="2479624" y="1244600"/>
                </a:lnTo>
                <a:lnTo>
                  <a:pt x="2455126" y="1206500"/>
                </a:lnTo>
                <a:lnTo>
                  <a:pt x="2428595" y="1168400"/>
                </a:lnTo>
                <a:lnTo>
                  <a:pt x="2400058" y="1130300"/>
                </a:lnTo>
                <a:lnTo>
                  <a:pt x="2369566" y="1104900"/>
                </a:lnTo>
                <a:lnTo>
                  <a:pt x="2337130" y="1066800"/>
                </a:lnTo>
                <a:lnTo>
                  <a:pt x="2302814" y="1041400"/>
                </a:lnTo>
                <a:lnTo>
                  <a:pt x="2266632" y="1016000"/>
                </a:lnTo>
                <a:lnTo>
                  <a:pt x="2228634" y="977900"/>
                </a:lnTo>
                <a:lnTo>
                  <a:pt x="2188857" y="952500"/>
                </a:lnTo>
                <a:lnTo>
                  <a:pt x="2147328" y="939800"/>
                </a:lnTo>
                <a:lnTo>
                  <a:pt x="2143214" y="990600"/>
                </a:lnTo>
                <a:lnTo>
                  <a:pt x="2135975" y="1041400"/>
                </a:lnTo>
                <a:lnTo>
                  <a:pt x="2125548" y="1092200"/>
                </a:lnTo>
                <a:lnTo>
                  <a:pt x="2111908" y="1143000"/>
                </a:lnTo>
                <a:lnTo>
                  <a:pt x="2094992" y="1193800"/>
                </a:lnTo>
                <a:lnTo>
                  <a:pt x="2074735" y="1231900"/>
                </a:lnTo>
                <a:lnTo>
                  <a:pt x="2053856" y="1282700"/>
                </a:lnTo>
                <a:lnTo>
                  <a:pt x="2030844" y="1320800"/>
                </a:lnTo>
                <a:lnTo>
                  <a:pt x="2005799" y="1358900"/>
                </a:lnTo>
                <a:lnTo>
                  <a:pt x="1978799" y="1397000"/>
                </a:lnTo>
                <a:lnTo>
                  <a:pt x="1949945" y="1435100"/>
                </a:lnTo>
                <a:lnTo>
                  <a:pt x="1919338" y="1473200"/>
                </a:lnTo>
                <a:lnTo>
                  <a:pt x="1887067" y="1498600"/>
                </a:lnTo>
                <a:lnTo>
                  <a:pt x="1853247" y="1536700"/>
                </a:lnTo>
                <a:lnTo>
                  <a:pt x="1817941" y="1562100"/>
                </a:lnTo>
                <a:lnTo>
                  <a:pt x="1781263" y="1587500"/>
                </a:lnTo>
                <a:lnTo>
                  <a:pt x="1743303" y="1612900"/>
                </a:lnTo>
                <a:lnTo>
                  <a:pt x="1704162" y="1638300"/>
                </a:lnTo>
                <a:lnTo>
                  <a:pt x="1663928" y="1663700"/>
                </a:lnTo>
                <a:lnTo>
                  <a:pt x="1580565" y="1689100"/>
                </a:lnTo>
                <a:lnTo>
                  <a:pt x="1404950" y="1739900"/>
                </a:lnTo>
                <a:lnTo>
                  <a:pt x="1222514" y="1739900"/>
                </a:lnTo>
                <a:lnTo>
                  <a:pt x="1176566" y="1727200"/>
                </a:lnTo>
                <a:lnTo>
                  <a:pt x="1130655" y="1727200"/>
                </a:lnTo>
                <a:lnTo>
                  <a:pt x="994168" y="1689100"/>
                </a:lnTo>
                <a:lnTo>
                  <a:pt x="949413" y="1663700"/>
                </a:lnTo>
                <a:lnTo>
                  <a:pt x="936929" y="1663700"/>
                </a:lnTo>
                <a:lnTo>
                  <a:pt x="924572" y="1651000"/>
                </a:lnTo>
                <a:lnTo>
                  <a:pt x="912368" y="1651000"/>
                </a:lnTo>
                <a:lnTo>
                  <a:pt x="900290" y="1638300"/>
                </a:lnTo>
                <a:lnTo>
                  <a:pt x="899236" y="1689100"/>
                </a:lnTo>
                <a:lnTo>
                  <a:pt x="900963" y="1739900"/>
                </a:lnTo>
                <a:lnTo>
                  <a:pt x="905446" y="1790700"/>
                </a:lnTo>
                <a:lnTo>
                  <a:pt x="912647" y="1841500"/>
                </a:lnTo>
                <a:lnTo>
                  <a:pt x="922489" y="1879600"/>
                </a:lnTo>
                <a:lnTo>
                  <a:pt x="934948" y="1930400"/>
                </a:lnTo>
                <a:lnTo>
                  <a:pt x="949985" y="1981200"/>
                </a:lnTo>
                <a:lnTo>
                  <a:pt x="967549" y="2019300"/>
                </a:lnTo>
                <a:lnTo>
                  <a:pt x="987602" y="2057400"/>
                </a:lnTo>
                <a:lnTo>
                  <a:pt x="1010081" y="2108200"/>
                </a:lnTo>
                <a:lnTo>
                  <a:pt x="1034961" y="2146300"/>
                </a:lnTo>
                <a:lnTo>
                  <a:pt x="1062189" y="2184400"/>
                </a:lnTo>
                <a:lnTo>
                  <a:pt x="1091730" y="2222500"/>
                </a:lnTo>
                <a:lnTo>
                  <a:pt x="1123530" y="2260600"/>
                </a:lnTo>
                <a:lnTo>
                  <a:pt x="1157554" y="2298700"/>
                </a:lnTo>
                <a:lnTo>
                  <a:pt x="1193749" y="2324100"/>
                </a:lnTo>
                <a:lnTo>
                  <a:pt x="1232077" y="2362200"/>
                </a:lnTo>
                <a:lnTo>
                  <a:pt x="1272501" y="2387600"/>
                </a:lnTo>
                <a:lnTo>
                  <a:pt x="1314958" y="2413000"/>
                </a:lnTo>
                <a:lnTo>
                  <a:pt x="1359408" y="2438400"/>
                </a:lnTo>
                <a:lnTo>
                  <a:pt x="1405813" y="2463800"/>
                </a:lnTo>
                <a:lnTo>
                  <a:pt x="1450581" y="2489200"/>
                </a:lnTo>
                <a:lnTo>
                  <a:pt x="1587055" y="2527300"/>
                </a:lnTo>
                <a:lnTo>
                  <a:pt x="1632966" y="2527300"/>
                </a:lnTo>
                <a:lnTo>
                  <a:pt x="1678927" y="2540000"/>
                </a:lnTo>
                <a:lnTo>
                  <a:pt x="1816150" y="2540000"/>
                </a:lnTo>
                <a:lnTo>
                  <a:pt x="1861350" y="2527300"/>
                </a:lnTo>
                <a:lnTo>
                  <a:pt x="1906130" y="2527300"/>
                </a:lnTo>
                <a:lnTo>
                  <a:pt x="2036978" y="2489200"/>
                </a:lnTo>
                <a:lnTo>
                  <a:pt x="2079104" y="2476500"/>
                </a:lnTo>
                <a:lnTo>
                  <a:pt x="2120328" y="2451100"/>
                </a:lnTo>
                <a:lnTo>
                  <a:pt x="2160562" y="2438400"/>
                </a:lnTo>
                <a:lnTo>
                  <a:pt x="2199716" y="2413000"/>
                </a:lnTo>
                <a:lnTo>
                  <a:pt x="2237663" y="2387600"/>
                </a:lnTo>
                <a:lnTo>
                  <a:pt x="2274341" y="2362200"/>
                </a:lnTo>
                <a:lnTo>
                  <a:pt x="2309647" y="2336800"/>
                </a:lnTo>
                <a:lnTo>
                  <a:pt x="2343480" y="2298700"/>
                </a:lnTo>
                <a:lnTo>
                  <a:pt x="2375738" y="2273300"/>
                </a:lnTo>
                <a:lnTo>
                  <a:pt x="2406345" y="2235200"/>
                </a:lnTo>
                <a:lnTo>
                  <a:pt x="2435199" y="2197100"/>
                </a:lnTo>
                <a:lnTo>
                  <a:pt x="2462199" y="2159000"/>
                </a:lnTo>
                <a:lnTo>
                  <a:pt x="2487257" y="2120900"/>
                </a:lnTo>
                <a:lnTo>
                  <a:pt x="2510269" y="2082800"/>
                </a:lnTo>
                <a:lnTo>
                  <a:pt x="2531148" y="2032000"/>
                </a:lnTo>
                <a:lnTo>
                  <a:pt x="2549474" y="1993900"/>
                </a:lnTo>
                <a:lnTo>
                  <a:pt x="2565120" y="1943100"/>
                </a:lnTo>
                <a:lnTo>
                  <a:pt x="2578125" y="1905000"/>
                </a:lnTo>
                <a:lnTo>
                  <a:pt x="2596311" y="1816100"/>
                </a:lnTo>
                <a:lnTo>
                  <a:pt x="2601582" y="1765300"/>
                </a:lnTo>
                <a:lnTo>
                  <a:pt x="2602954" y="1739900"/>
                </a:lnTo>
                <a:lnTo>
                  <a:pt x="2604338" y="1714500"/>
                </a:lnTo>
                <a:lnTo>
                  <a:pt x="2604439" y="1701800"/>
                </a:lnTo>
                <a:lnTo>
                  <a:pt x="2604528" y="1689100"/>
                </a:lnTo>
                <a:lnTo>
                  <a:pt x="2604630" y="1676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501D01-E738-6571-8D7E-0BD5D598DA7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4121150" y="-3006271"/>
            <a:ext cx="29489399" cy="18004971"/>
            <a:chOff x="-4121150" y="-3006271"/>
            <a:chExt cx="29489399" cy="18004971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BE0E1E3-5F13-9B1C-6CA9-645AE5509CA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-4121150" y="-3006271"/>
              <a:ext cx="29489399" cy="18004971"/>
            </a:xfrm>
            <a:custGeom>
              <a:avLst/>
              <a:gdLst>
                <a:gd name="connsiteX0" fmla="*/ 5290457 w 26321657"/>
                <a:gd name="connsiteY0" fmla="*/ 15185572 h 15936686"/>
                <a:gd name="connsiteX1" fmla="*/ 4767943 w 26321657"/>
                <a:gd name="connsiteY1" fmla="*/ 14891657 h 15936686"/>
                <a:gd name="connsiteX2" fmla="*/ 4702629 w 26321657"/>
                <a:gd name="connsiteY2" fmla="*/ 14532429 h 15936686"/>
                <a:gd name="connsiteX3" fmla="*/ 4506686 w 26321657"/>
                <a:gd name="connsiteY3" fmla="*/ 10874829 h 15936686"/>
                <a:gd name="connsiteX4" fmla="*/ 4669972 w 26321657"/>
                <a:gd name="connsiteY4" fmla="*/ 6890657 h 15936686"/>
                <a:gd name="connsiteX5" fmla="*/ 6204857 w 26321657"/>
                <a:gd name="connsiteY5" fmla="*/ 5388429 h 15936686"/>
                <a:gd name="connsiteX6" fmla="*/ 10972800 w 26321657"/>
                <a:gd name="connsiteY6" fmla="*/ 4931229 h 15936686"/>
                <a:gd name="connsiteX7" fmla="*/ 17961429 w 26321657"/>
                <a:gd name="connsiteY7" fmla="*/ 4800600 h 15936686"/>
                <a:gd name="connsiteX8" fmla="*/ 23578457 w 26321657"/>
                <a:gd name="connsiteY8" fmla="*/ 5355772 h 15936686"/>
                <a:gd name="connsiteX9" fmla="*/ 25864457 w 26321657"/>
                <a:gd name="connsiteY9" fmla="*/ 6237514 h 15936686"/>
                <a:gd name="connsiteX10" fmla="*/ 26321657 w 26321657"/>
                <a:gd name="connsiteY10" fmla="*/ 1534886 h 15936686"/>
                <a:gd name="connsiteX11" fmla="*/ 22239514 w 26321657"/>
                <a:gd name="connsiteY11" fmla="*/ 0 h 15936686"/>
                <a:gd name="connsiteX12" fmla="*/ 13944600 w 26321657"/>
                <a:gd name="connsiteY12" fmla="*/ 489857 h 15936686"/>
                <a:gd name="connsiteX13" fmla="*/ 7053943 w 26321657"/>
                <a:gd name="connsiteY13" fmla="*/ 718457 h 15936686"/>
                <a:gd name="connsiteX14" fmla="*/ 1861457 w 26321657"/>
                <a:gd name="connsiteY14" fmla="*/ 1763486 h 15936686"/>
                <a:gd name="connsiteX15" fmla="*/ 0 w 26321657"/>
                <a:gd name="connsiteY15" fmla="*/ 6694714 h 15936686"/>
                <a:gd name="connsiteX16" fmla="*/ 130629 w 26321657"/>
                <a:gd name="connsiteY16" fmla="*/ 7119257 h 15936686"/>
                <a:gd name="connsiteX17" fmla="*/ 1404257 w 26321657"/>
                <a:gd name="connsiteY17" fmla="*/ 13324114 h 15936686"/>
                <a:gd name="connsiteX18" fmla="*/ 1600200 w 26321657"/>
                <a:gd name="connsiteY18" fmla="*/ 13716000 h 15936686"/>
                <a:gd name="connsiteX19" fmla="*/ 3951514 w 26321657"/>
                <a:gd name="connsiteY19" fmla="*/ 15936686 h 15936686"/>
                <a:gd name="connsiteX20" fmla="*/ 4245429 w 26321657"/>
                <a:gd name="connsiteY20" fmla="*/ 15936686 h 15936686"/>
                <a:gd name="connsiteX21" fmla="*/ 5682343 w 26321657"/>
                <a:gd name="connsiteY21" fmla="*/ 15740743 h 15936686"/>
                <a:gd name="connsiteX22" fmla="*/ 5355772 w 26321657"/>
                <a:gd name="connsiteY22" fmla="*/ 15185572 h 15936686"/>
                <a:gd name="connsiteX23" fmla="*/ 5290457 w 26321657"/>
                <a:gd name="connsiteY23" fmla="*/ 15185572 h 15936686"/>
                <a:gd name="connsiteX0" fmla="*/ 5290457 w 26321657"/>
                <a:gd name="connsiteY0" fmla="*/ 15185572 h 15936686"/>
                <a:gd name="connsiteX1" fmla="*/ 4767943 w 26321657"/>
                <a:gd name="connsiteY1" fmla="*/ 14891657 h 15936686"/>
                <a:gd name="connsiteX2" fmla="*/ 4702629 w 26321657"/>
                <a:gd name="connsiteY2" fmla="*/ 14532429 h 15936686"/>
                <a:gd name="connsiteX3" fmla="*/ 4506686 w 26321657"/>
                <a:gd name="connsiteY3" fmla="*/ 10874829 h 15936686"/>
                <a:gd name="connsiteX4" fmla="*/ 4669972 w 26321657"/>
                <a:gd name="connsiteY4" fmla="*/ 6890657 h 15936686"/>
                <a:gd name="connsiteX5" fmla="*/ 6204857 w 26321657"/>
                <a:gd name="connsiteY5" fmla="*/ 5388429 h 15936686"/>
                <a:gd name="connsiteX6" fmla="*/ 10972800 w 26321657"/>
                <a:gd name="connsiteY6" fmla="*/ 4931229 h 15936686"/>
                <a:gd name="connsiteX7" fmla="*/ 17961429 w 26321657"/>
                <a:gd name="connsiteY7" fmla="*/ 4800600 h 15936686"/>
                <a:gd name="connsiteX8" fmla="*/ 23578457 w 26321657"/>
                <a:gd name="connsiteY8" fmla="*/ 5355772 h 15936686"/>
                <a:gd name="connsiteX9" fmla="*/ 25864457 w 26321657"/>
                <a:gd name="connsiteY9" fmla="*/ 6237514 h 15936686"/>
                <a:gd name="connsiteX10" fmla="*/ 26321657 w 26321657"/>
                <a:gd name="connsiteY10" fmla="*/ 1534886 h 15936686"/>
                <a:gd name="connsiteX11" fmla="*/ 22239514 w 26321657"/>
                <a:gd name="connsiteY11" fmla="*/ 0 h 15936686"/>
                <a:gd name="connsiteX12" fmla="*/ 13944600 w 26321657"/>
                <a:gd name="connsiteY12" fmla="*/ 489857 h 15936686"/>
                <a:gd name="connsiteX13" fmla="*/ 7053943 w 26321657"/>
                <a:gd name="connsiteY13" fmla="*/ 718457 h 15936686"/>
                <a:gd name="connsiteX14" fmla="*/ 1861457 w 26321657"/>
                <a:gd name="connsiteY14" fmla="*/ 1763486 h 15936686"/>
                <a:gd name="connsiteX15" fmla="*/ 0 w 26321657"/>
                <a:gd name="connsiteY15" fmla="*/ 6694714 h 15936686"/>
                <a:gd name="connsiteX16" fmla="*/ 130629 w 26321657"/>
                <a:gd name="connsiteY16" fmla="*/ 7119257 h 15936686"/>
                <a:gd name="connsiteX17" fmla="*/ 1404257 w 26321657"/>
                <a:gd name="connsiteY17" fmla="*/ 13324114 h 15936686"/>
                <a:gd name="connsiteX18" fmla="*/ 1600200 w 26321657"/>
                <a:gd name="connsiteY18" fmla="*/ 13716000 h 15936686"/>
                <a:gd name="connsiteX19" fmla="*/ 3951514 w 26321657"/>
                <a:gd name="connsiteY19" fmla="*/ 15936686 h 15936686"/>
                <a:gd name="connsiteX20" fmla="*/ 4245429 w 26321657"/>
                <a:gd name="connsiteY20" fmla="*/ 15936686 h 15936686"/>
                <a:gd name="connsiteX21" fmla="*/ 5682343 w 26321657"/>
                <a:gd name="connsiteY21" fmla="*/ 15740743 h 15936686"/>
                <a:gd name="connsiteX22" fmla="*/ 5355772 w 26321657"/>
                <a:gd name="connsiteY22" fmla="*/ 15185572 h 15936686"/>
                <a:gd name="connsiteX23" fmla="*/ 5290457 w 26321657"/>
                <a:gd name="connsiteY23" fmla="*/ 15185572 h 15936686"/>
                <a:gd name="connsiteX0" fmla="*/ 5290457 w 26321657"/>
                <a:gd name="connsiteY0" fmla="*/ 15185572 h 16163066"/>
                <a:gd name="connsiteX1" fmla="*/ 4767943 w 26321657"/>
                <a:gd name="connsiteY1" fmla="*/ 14891657 h 16163066"/>
                <a:gd name="connsiteX2" fmla="*/ 5584372 w 26321657"/>
                <a:gd name="connsiteY2" fmla="*/ 15871372 h 16163066"/>
                <a:gd name="connsiteX3" fmla="*/ 4506686 w 26321657"/>
                <a:gd name="connsiteY3" fmla="*/ 10874829 h 16163066"/>
                <a:gd name="connsiteX4" fmla="*/ 4669972 w 26321657"/>
                <a:gd name="connsiteY4" fmla="*/ 6890657 h 16163066"/>
                <a:gd name="connsiteX5" fmla="*/ 6204857 w 26321657"/>
                <a:gd name="connsiteY5" fmla="*/ 5388429 h 16163066"/>
                <a:gd name="connsiteX6" fmla="*/ 10972800 w 26321657"/>
                <a:gd name="connsiteY6" fmla="*/ 4931229 h 16163066"/>
                <a:gd name="connsiteX7" fmla="*/ 17961429 w 26321657"/>
                <a:gd name="connsiteY7" fmla="*/ 4800600 h 16163066"/>
                <a:gd name="connsiteX8" fmla="*/ 23578457 w 26321657"/>
                <a:gd name="connsiteY8" fmla="*/ 5355772 h 16163066"/>
                <a:gd name="connsiteX9" fmla="*/ 25864457 w 26321657"/>
                <a:gd name="connsiteY9" fmla="*/ 6237514 h 16163066"/>
                <a:gd name="connsiteX10" fmla="*/ 26321657 w 26321657"/>
                <a:gd name="connsiteY10" fmla="*/ 1534886 h 16163066"/>
                <a:gd name="connsiteX11" fmla="*/ 22239514 w 26321657"/>
                <a:gd name="connsiteY11" fmla="*/ 0 h 16163066"/>
                <a:gd name="connsiteX12" fmla="*/ 13944600 w 26321657"/>
                <a:gd name="connsiteY12" fmla="*/ 489857 h 16163066"/>
                <a:gd name="connsiteX13" fmla="*/ 7053943 w 26321657"/>
                <a:gd name="connsiteY13" fmla="*/ 718457 h 16163066"/>
                <a:gd name="connsiteX14" fmla="*/ 1861457 w 26321657"/>
                <a:gd name="connsiteY14" fmla="*/ 1763486 h 16163066"/>
                <a:gd name="connsiteX15" fmla="*/ 0 w 26321657"/>
                <a:gd name="connsiteY15" fmla="*/ 6694714 h 16163066"/>
                <a:gd name="connsiteX16" fmla="*/ 130629 w 26321657"/>
                <a:gd name="connsiteY16" fmla="*/ 7119257 h 16163066"/>
                <a:gd name="connsiteX17" fmla="*/ 1404257 w 26321657"/>
                <a:gd name="connsiteY17" fmla="*/ 13324114 h 16163066"/>
                <a:gd name="connsiteX18" fmla="*/ 1600200 w 26321657"/>
                <a:gd name="connsiteY18" fmla="*/ 13716000 h 16163066"/>
                <a:gd name="connsiteX19" fmla="*/ 3951514 w 26321657"/>
                <a:gd name="connsiteY19" fmla="*/ 15936686 h 16163066"/>
                <a:gd name="connsiteX20" fmla="*/ 4245429 w 26321657"/>
                <a:gd name="connsiteY20" fmla="*/ 15936686 h 16163066"/>
                <a:gd name="connsiteX21" fmla="*/ 5682343 w 26321657"/>
                <a:gd name="connsiteY21" fmla="*/ 15740743 h 16163066"/>
                <a:gd name="connsiteX22" fmla="*/ 5355772 w 26321657"/>
                <a:gd name="connsiteY22" fmla="*/ 15185572 h 16163066"/>
                <a:gd name="connsiteX23" fmla="*/ 5290457 w 26321657"/>
                <a:gd name="connsiteY23" fmla="*/ 15185572 h 16163066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506686 w 26321657"/>
                <a:gd name="connsiteY3" fmla="*/ 10874829 h 16720457"/>
                <a:gd name="connsiteX4" fmla="*/ 4669972 w 26321657"/>
                <a:gd name="connsiteY4" fmla="*/ 6890657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3265714 w 26321657"/>
                <a:gd name="connsiteY3" fmla="*/ 14761029 h 16720457"/>
                <a:gd name="connsiteX4" fmla="*/ 4669972 w 26321657"/>
                <a:gd name="connsiteY4" fmla="*/ 6890657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669972 w 26321657"/>
                <a:gd name="connsiteY4" fmla="*/ 6890657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931229 w 26321657"/>
                <a:gd name="connsiteY4" fmla="*/ 5388428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204857 w 26321657"/>
                <a:gd name="connsiteY5" fmla="*/ 5388429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00600 w 26321657"/>
                <a:gd name="connsiteY4" fmla="*/ 6172200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5159828 w 26321657"/>
                <a:gd name="connsiteY4" fmla="*/ 56823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98571 w 26321657"/>
                <a:gd name="connsiteY4" fmla="*/ 5910943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767942 w 26321657"/>
                <a:gd name="connsiteY4" fmla="*/ 5943600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65913 w 26321657"/>
                <a:gd name="connsiteY4" fmla="*/ 5976257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321657"/>
                <a:gd name="connsiteY0" fmla="*/ 15185572 h 16720457"/>
                <a:gd name="connsiteX1" fmla="*/ 5682343 w 26321657"/>
                <a:gd name="connsiteY1" fmla="*/ 16720457 h 16720457"/>
                <a:gd name="connsiteX2" fmla="*/ 5584372 w 26321657"/>
                <a:gd name="connsiteY2" fmla="*/ 15871372 h 16720457"/>
                <a:gd name="connsiteX3" fmla="*/ 4604657 w 26321657"/>
                <a:gd name="connsiteY3" fmla="*/ 14238515 h 16720457"/>
                <a:gd name="connsiteX4" fmla="*/ 4865913 w 26321657"/>
                <a:gd name="connsiteY4" fmla="*/ 5976257 h 16720457"/>
                <a:gd name="connsiteX5" fmla="*/ 6727372 w 26321657"/>
                <a:gd name="connsiteY5" fmla="*/ 5225143 h 16720457"/>
                <a:gd name="connsiteX6" fmla="*/ 10972800 w 26321657"/>
                <a:gd name="connsiteY6" fmla="*/ 4931229 h 16720457"/>
                <a:gd name="connsiteX7" fmla="*/ 17961429 w 26321657"/>
                <a:gd name="connsiteY7" fmla="*/ 4800600 h 16720457"/>
                <a:gd name="connsiteX8" fmla="*/ 23578457 w 26321657"/>
                <a:gd name="connsiteY8" fmla="*/ 5355772 h 16720457"/>
                <a:gd name="connsiteX9" fmla="*/ 25864457 w 26321657"/>
                <a:gd name="connsiteY9" fmla="*/ 6237514 h 16720457"/>
                <a:gd name="connsiteX10" fmla="*/ 26321657 w 26321657"/>
                <a:gd name="connsiteY10" fmla="*/ 1534886 h 16720457"/>
                <a:gd name="connsiteX11" fmla="*/ 22239514 w 26321657"/>
                <a:gd name="connsiteY11" fmla="*/ 0 h 16720457"/>
                <a:gd name="connsiteX12" fmla="*/ 13944600 w 26321657"/>
                <a:gd name="connsiteY12" fmla="*/ 489857 h 16720457"/>
                <a:gd name="connsiteX13" fmla="*/ 7053943 w 26321657"/>
                <a:gd name="connsiteY13" fmla="*/ 718457 h 16720457"/>
                <a:gd name="connsiteX14" fmla="*/ 1861457 w 26321657"/>
                <a:gd name="connsiteY14" fmla="*/ 1763486 h 16720457"/>
                <a:gd name="connsiteX15" fmla="*/ 0 w 26321657"/>
                <a:gd name="connsiteY15" fmla="*/ 6694714 h 16720457"/>
                <a:gd name="connsiteX16" fmla="*/ 130629 w 26321657"/>
                <a:gd name="connsiteY16" fmla="*/ 7119257 h 16720457"/>
                <a:gd name="connsiteX17" fmla="*/ 1404257 w 26321657"/>
                <a:gd name="connsiteY17" fmla="*/ 13324114 h 16720457"/>
                <a:gd name="connsiteX18" fmla="*/ 1600200 w 26321657"/>
                <a:gd name="connsiteY18" fmla="*/ 13716000 h 16720457"/>
                <a:gd name="connsiteX19" fmla="*/ 3951514 w 26321657"/>
                <a:gd name="connsiteY19" fmla="*/ 15936686 h 16720457"/>
                <a:gd name="connsiteX20" fmla="*/ 4245429 w 26321657"/>
                <a:gd name="connsiteY20" fmla="*/ 15936686 h 16720457"/>
                <a:gd name="connsiteX21" fmla="*/ 5682343 w 26321657"/>
                <a:gd name="connsiteY21" fmla="*/ 15740743 h 16720457"/>
                <a:gd name="connsiteX22" fmla="*/ 5355772 w 26321657"/>
                <a:gd name="connsiteY22" fmla="*/ 15185572 h 16720457"/>
                <a:gd name="connsiteX23" fmla="*/ 5290457 w 26321657"/>
                <a:gd name="connsiteY23" fmla="*/ 15185572 h 16720457"/>
                <a:gd name="connsiteX0" fmla="*/ 5290457 w 26419629"/>
                <a:gd name="connsiteY0" fmla="*/ 15185572 h 16720457"/>
                <a:gd name="connsiteX1" fmla="*/ 5682343 w 26419629"/>
                <a:gd name="connsiteY1" fmla="*/ 16720457 h 16720457"/>
                <a:gd name="connsiteX2" fmla="*/ 5584372 w 26419629"/>
                <a:gd name="connsiteY2" fmla="*/ 15871372 h 16720457"/>
                <a:gd name="connsiteX3" fmla="*/ 4604657 w 26419629"/>
                <a:gd name="connsiteY3" fmla="*/ 14238515 h 16720457"/>
                <a:gd name="connsiteX4" fmla="*/ 4865913 w 26419629"/>
                <a:gd name="connsiteY4" fmla="*/ 5976257 h 16720457"/>
                <a:gd name="connsiteX5" fmla="*/ 6727372 w 26419629"/>
                <a:gd name="connsiteY5" fmla="*/ 5225143 h 16720457"/>
                <a:gd name="connsiteX6" fmla="*/ 10972800 w 26419629"/>
                <a:gd name="connsiteY6" fmla="*/ 4931229 h 16720457"/>
                <a:gd name="connsiteX7" fmla="*/ 17961429 w 26419629"/>
                <a:gd name="connsiteY7" fmla="*/ 4800600 h 16720457"/>
                <a:gd name="connsiteX8" fmla="*/ 23578457 w 26419629"/>
                <a:gd name="connsiteY8" fmla="*/ 5355772 h 16720457"/>
                <a:gd name="connsiteX9" fmla="*/ 26419629 w 26419629"/>
                <a:gd name="connsiteY9" fmla="*/ 7086600 h 16720457"/>
                <a:gd name="connsiteX10" fmla="*/ 25864457 w 26419629"/>
                <a:gd name="connsiteY10" fmla="*/ 6237514 h 16720457"/>
                <a:gd name="connsiteX11" fmla="*/ 26321657 w 26419629"/>
                <a:gd name="connsiteY11" fmla="*/ 1534886 h 16720457"/>
                <a:gd name="connsiteX12" fmla="*/ 22239514 w 26419629"/>
                <a:gd name="connsiteY12" fmla="*/ 0 h 16720457"/>
                <a:gd name="connsiteX13" fmla="*/ 13944600 w 26419629"/>
                <a:gd name="connsiteY13" fmla="*/ 489857 h 16720457"/>
                <a:gd name="connsiteX14" fmla="*/ 7053943 w 26419629"/>
                <a:gd name="connsiteY14" fmla="*/ 718457 h 16720457"/>
                <a:gd name="connsiteX15" fmla="*/ 1861457 w 26419629"/>
                <a:gd name="connsiteY15" fmla="*/ 1763486 h 16720457"/>
                <a:gd name="connsiteX16" fmla="*/ 0 w 26419629"/>
                <a:gd name="connsiteY16" fmla="*/ 6694714 h 16720457"/>
                <a:gd name="connsiteX17" fmla="*/ 130629 w 26419629"/>
                <a:gd name="connsiteY17" fmla="*/ 7119257 h 16720457"/>
                <a:gd name="connsiteX18" fmla="*/ 1404257 w 26419629"/>
                <a:gd name="connsiteY18" fmla="*/ 13324114 h 16720457"/>
                <a:gd name="connsiteX19" fmla="*/ 1600200 w 26419629"/>
                <a:gd name="connsiteY19" fmla="*/ 13716000 h 16720457"/>
                <a:gd name="connsiteX20" fmla="*/ 3951514 w 26419629"/>
                <a:gd name="connsiteY20" fmla="*/ 15936686 h 16720457"/>
                <a:gd name="connsiteX21" fmla="*/ 4245429 w 26419629"/>
                <a:gd name="connsiteY21" fmla="*/ 15936686 h 16720457"/>
                <a:gd name="connsiteX22" fmla="*/ 5682343 w 26419629"/>
                <a:gd name="connsiteY22" fmla="*/ 15740743 h 16720457"/>
                <a:gd name="connsiteX23" fmla="*/ 5355772 w 26419629"/>
                <a:gd name="connsiteY23" fmla="*/ 15185572 h 16720457"/>
                <a:gd name="connsiteX24" fmla="*/ 5290457 w 26419629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0972800 w 27179288"/>
                <a:gd name="connsiteY6" fmla="*/ 4931229 h 16720457"/>
                <a:gd name="connsiteX7" fmla="*/ 17961429 w 27179288"/>
                <a:gd name="connsiteY7" fmla="*/ 4800600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0972800 w 27179288"/>
                <a:gd name="connsiteY6" fmla="*/ 4931229 h 16720457"/>
                <a:gd name="connsiteX7" fmla="*/ 23153913 w 27179288"/>
                <a:gd name="connsiteY7" fmla="*/ 5029200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0972800 w 27179288"/>
                <a:gd name="connsiteY6" fmla="*/ 4931229 h 16720457"/>
                <a:gd name="connsiteX7" fmla="*/ 24068312 w 27179288"/>
                <a:gd name="connsiteY7" fmla="*/ 5551715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4434458 w 27179288"/>
                <a:gd name="connsiteY6" fmla="*/ 4049486 h 16720457"/>
                <a:gd name="connsiteX7" fmla="*/ 24068312 w 27179288"/>
                <a:gd name="connsiteY7" fmla="*/ 5551715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8124715 w 27179288"/>
                <a:gd name="connsiteY6" fmla="*/ 5127172 h 16720457"/>
                <a:gd name="connsiteX7" fmla="*/ 24068312 w 27179288"/>
                <a:gd name="connsiteY7" fmla="*/ 5551715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18124715 w 27179288"/>
                <a:gd name="connsiteY6" fmla="*/ 5127172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22402802 w 27179288"/>
                <a:gd name="connsiteY6" fmla="*/ 4310743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6727372 w 27179288"/>
                <a:gd name="connsiteY5" fmla="*/ 52251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630400 w 27179288"/>
                <a:gd name="connsiteY5" fmla="*/ 49965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434457 w 27179288"/>
                <a:gd name="connsiteY5" fmla="*/ 42780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663057 w 27179288"/>
                <a:gd name="connsiteY5" fmla="*/ 47679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663057 w 27179288"/>
                <a:gd name="connsiteY5" fmla="*/ 4767943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068316 w 27179288"/>
                <a:gd name="connsiteY6" fmla="*/ 56170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590830 w 27179288"/>
                <a:gd name="connsiteY6" fmla="*/ 6074229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721458 w 27179288"/>
                <a:gd name="connsiteY6" fmla="*/ 5486400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728371 w 27179288"/>
                <a:gd name="connsiteY5" fmla="*/ 4963886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858999 w 27179288"/>
                <a:gd name="connsiteY5" fmla="*/ 4637315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65913 w 27179288"/>
                <a:gd name="connsiteY4" fmla="*/ 5976257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00598 w 27179288"/>
                <a:gd name="connsiteY4" fmla="*/ 5780314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4656144 w 27179288"/>
                <a:gd name="connsiteY6" fmla="*/ 58456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14499770 w 27179288"/>
                <a:gd name="connsiteY5" fmla="*/ 4898572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2010913 w 27179288"/>
                <a:gd name="connsiteY5" fmla="*/ 5519057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362227 w 27179288"/>
                <a:gd name="connsiteY5" fmla="*/ 5323114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003000 w 27179288"/>
                <a:gd name="connsiteY5" fmla="*/ 5617028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362229 w 27179288"/>
                <a:gd name="connsiteY5" fmla="*/ 5682342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427542 w 27179288"/>
                <a:gd name="connsiteY5" fmla="*/ 5257800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04657 w 27179288"/>
                <a:gd name="connsiteY3" fmla="*/ 14238515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3951514 w 27179288"/>
                <a:gd name="connsiteY3" fmla="*/ 13977258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441371 w 27179288"/>
                <a:gd name="connsiteY3" fmla="*/ 14075229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441371 w 27179288"/>
                <a:gd name="connsiteY3" fmla="*/ 14075229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69971 w 27179288"/>
                <a:gd name="connsiteY3" fmla="*/ 14793686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69971 w 27179288"/>
                <a:gd name="connsiteY3" fmla="*/ 14793686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69971 w 27179288"/>
                <a:gd name="connsiteY3" fmla="*/ 14793686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343400 w 27179288"/>
                <a:gd name="connsiteY3" fmla="*/ 14859001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29571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231601 w 27179288"/>
                <a:gd name="connsiteY5" fmla="*/ 58129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62228 w 27179288"/>
                <a:gd name="connsiteY5" fmla="*/ 5584371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5185572 h 16720457"/>
                <a:gd name="connsiteX1" fmla="*/ 5682343 w 27179288"/>
                <a:gd name="connsiteY1" fmla="*/ 16720457 h 16720457"/>
                <a:gd name="connsiteX2" fmla="*/ 5584372 w 27179288"/>
                <a:gd name="connsiteY2" fmla="*/ 15871372 h 16720457"/>
                <a:gd name="connsiteX3" fmla="*/ 4637314 w 27179288"/>
                <a:gd name="connsiteY3" fmla="*/ 14891658 h 16720457"/>
                <a:gd name="connsiteX4" fmla="*/ 4898570 w 27179288"/>
                <a:gd name="connsiteY4" fmla="*/ 5878286 h 16720457"/>
                <a:gd name="connsiteX5" fmla="*/ 24394886 w 27179288"/>
                <a:gd name="connsiteY5" fmla="*/ 5682343 h 16720457"/>
                <a:gd name="connsiteX6" fmla="*/ 26191030 w 27179288"/>
                <a:gd name="connsiteY6" fmla="*/ 7903028 h 16720457"/>
                <a:gd name="connsiteX7" fmla="*/ 26419626 w 27179288"/>
                <a:gd name="connsiteY7" fmla="*/ 8686801 h 16720457"/>
                <a:gd name="connsiteX8" fmla="*/ 27170741 w 27179288"/>
                <a:gd name="connsiteY8" fmla="*/ 7511143 h 16720457"/>
                <a:gd name="connsiteX9" fmla="*/ 26419629 w 27179288"/>
                <a:gd name="connsiteY9" fmla="*/ 7086600 h 16720457"/>
                <a:gd name="connsiteX10" fmla="*/ 25864457 w 27179288"/>
                <a:gd name="connsiteY10" fmla="*/ 6237514 h 16720457"/>
                <a:gd name="connsiteX11" fmla="*/ 26321657 w 27179288"/>
                <a:gd name="connsiteY11" fmla="*/ 1534886 h 16720457"/>
                <a:gd name="connsiteX12" fmla="*/ 22239514 w 27179288"/>
                <a:gd name="connsiteY12" fmla="*/ 0 h 16720457"/>
                <a:gd name="connsiteX13" fmla="*/ 13944600 w 27179288"/>
                <a:gd name="connsiteY13" fmla="*/ 489857 h 16720457"/>
                <a:gd name="connsiteX14" fmla="*/ 7053943 w 27179288"/>
                <a:gd name="connsiteY14" fmla="*/ 718457 h 16720457"/>
                <a:gd name="connsiteX15" fmla="*/ 1861457 w 27179288"/>
                <a:gd name="connsiteY15" fmla="*/ 1763486 h 16720457"/>
                <a:gd name="connsiteX16" fmla="*/ 0 w 27179288"/>
                <a:gd name="connsiteY16" fmla="*/ 6694714 h 16720457"/>
                <a:gd name="connsiteX17" fmla="*/ 130629 w 27179288"/>
                <a:gd name="connsiteY17" fmla="*/ 7119257 h 16720457"/>
                <a:gd name="connsiteX18" fmla="*/ 1404257 w 27179288"/>
                <a:gd name="connsiteY18" fmla="*/ 13324114 h 16720457"/>
                <a:gd name="connsiteX19" fmla="*/ 1600200 w 27179288"/>
                <a:gd name="connsiteY19" fmla="*/ 13716000 h 16720457"/>
                <a:gd name="connsiteX20" fmla="*/ 3951514 w 27179288"/>
                <a:gd name="connsiteY20" fmla="*/ 15936686 h 16720457"/>
                <a:gd name="connsiteX21" fmla="*/ 4245429 w 27179288"/>
                <a:gd name="connsiteY21" fmla="*/ 15936686 h 16720457"/>
                <a:gd name="connsiteX22" fmla="*/ 5682343 w 27179288"/>
                <a:gd name="connsiteY22" fmla="*/ 15740743 h 16720457"/>
                <a:gd name="connsiteX23" fmla="*/ 5355772 w 27179288"/>
                <a:gd name="connsiteY23" fmla="*/ 15185572 h 16720457"/>
                <a:gd name="connsiteX24" fmla="*/ 5290457 w 27179288"/>
                <a:gd name="connsiteY24" fmla="*/ 15185572 h 16720457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4898570 w 27179288"/>
                <a:gd name="connsiteY4" fmla="*/ 7162800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4953161 w 27179288"/>
                <a:gd name="connsiteY4" fmla="*/ 7190096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9035304 w 27179288"/>
                <a:gd name="connsiteY4" fmla="*/ 6210381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9035304 w 27179288"/>
                <a:gd name="connsiteY4" fmla="*/ 6210381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9035304 w 27179288"/>
                <a:gd name="connsiteY4" fmla="*/ 6210381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13639961 w 27179288"/>
                <a:gd name="connsiteY4" fmla="*/ 6243038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13639961 w 27179288"/>
                <a:gd name="connsiteY4" fmla="*/ 6243038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179288"/>
                <a:gd name="connsiteY0" fmla="*/ 16470086 h 18004971"/>
                <a:gd name="connsiteX1" fmla="*/ 5682343 w 27179288"/>
                <a:gd name="connsiteY1" fmla="*/ 18004971 h 18004971"/>
                <a:gd name="connsiteX2" fmla="*/ 5584372 w 27179288"/>
                <a:gd name="connsiteY2" fmla="*/ 17155886 h 18004971"/>
                <a:gd name="connsiteX3" fmla="*/ 4637314 w 27179288"/>
                <a:gd name="connsiteY3" fmla="*/ 16176172 h 18004971"/>
                <a:gd name="connsiteX4" fmla="*/ 13639961 w 27179288"/>
                <a:gd name="connsiteY4" fmla="*/ 6243038 h 18004971"/>
                <a:gd name="connsiteX5" fmla="*/ 24394886 w 27179288"/>
                <a:gd name="connsiteY5" fmla="*/ 6966857 h 18004971"/>
                <a:gd name="connsiteX6" fmla="*/ 26191030 w 27179288"/>
                <a:gd name="connsiteY6" fmla="*/ 9187542 h 18004971"/>
                <a:gd name="connsiteX7" fmla="*/ 26419626 w 27179288"/>
                <a:gd name="connsiteY7" fmla="*/ 9971315 h 18004971"/>
                <a:gd name="connsiteX8" fmla="*/ 27170741 w 27179288"/>
                <a:gd name="connsiteY8" fmla="*/ 8795657 h 18004971"/>
                <a:gd name="connsiteX9" fmla="*/ 26419629 w 27179288"/>
                <a:gd name="connsiteY9" fmla="*/ 8371114 h 18004971"/>
                <a:gd name="connsiteX10" fmla="*/ 25864457 w 27179288"/>
                <a:gd name="connsiteY10" fmla="*/ 7522028 h 18004971"/>
                <a:gd name="connsiteX11" fmla="*/ 26321657 w 27179288"/>
                <a:gd name="connsiteY11" fmla="*/ 2819400 h 18004971"/>
                <a:gd name="connsiteX12" fmla="*/ 22239514 w 27179288"/>
                <a:gd name="connsiteY12" fmla="*/ 1284514 h 18004971"/>
                <a:gd name="connsiteX13" fmla="*/ 13944600 w 27179288"/>
                <a:gd name="connsiteY13" fmla="*/ 1774371 h 18004971"/>
                <a:gd name="connsiteX14" fmla="*/ 7053943 w 27179288"/>
                <a:gd name="connsiteY14" fmla="*/ 2002971 h 18004971"/>
                <a:gd name="connsiteX15" fmla="*/ 1455057 w 27179288"/>
                <a:gd name="connsiteY15" fmla="*/ 0 h 18004971"/>
                <a:gd name="connsiteX16" fmla="*/ 0 w 27179288"/>
                <a:gd name="connsiteY16" fmla="*/ 7979228 h 18004971"/>
                <a:gd name="connsiteX17" fmla="*/ 130629 w 27179288"/>
                <a:gd name="connsiteY17" fmla="*/ 8403771 h 18004971"/>
                <a:gd name="connsiteX18" fmla="*/ 1404257 w 27179288"/>
                <a:gd name="connsiteY18" fmla="*/ 14608628 h 18004971"/>
                <a:gd name="connsiteX19" fmla="*/ 1600200 w 27179288"/>
                <a:gd name="connsiteY19" fmla="*/ 15000514 h 18004971"/>
                <a:gd name="connsiteX20" fmla="*/ 3951514 w 27179288"/>
                <a:gd name="connsiteY20" fmla="*/ 17221200 h 18004971"/>
                <a:gd name="connsiteX21" fmla="*/ 4245429 w 27179288"/>
                <a:gd name="connsiteY21" fmla="*/ 17221200 h 18004971"/>
                <a:gd name="connsiteX22" fmla="*/ 5682343 w 27179288"/>
                <a:gd name="connsiteY22" fmla="*/ 17025257 h 18004971"/>
                <a:gd name="connsiteX23" fmla="*/ 5355772 w 27179288"/>
                <a:gd name="connsiteY23" fmla="*/ 16470086 h 18004971"/>
                <a:gd name="connsiteX24" fmla="*/ 5290457 w 27179288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639961 w 27487351"/>
                <a:gd name="connsiteY4" fmla="*/ 6243038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639961 w 27487351"/>
                <a:gd name="connsiteY4" fmla="*/ 6243038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639961 w 27487351"/>
                <a:gd name="connsiteY4" fmla="*/ 6243038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4064504 w 27487351"/>
                <a:gd name="connsiteY4" fmla="*/ 59164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3541989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637314 w 27487351"/>
                <a:gd name="connsiteY3" fmla="*/ 16176172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082143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5632046 w 27487351"/>
                <a:gd name="connsiteY4" fmla="*/ 6275694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0831446 w 27487351"/>
                <a:gd name="connsiteY4" fmla="*/ 5753180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56189 w 27487351"/>
                <a:gd name="connsiteY4" fmla="*/ 60144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56189 w 27487351"/>
                <a:gd name="connsiteY4" fmla="*/ 60144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4423731 w 27487351"/>
                <a:gd name="connsiteY4" fmla="*/ 63736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3509331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3019474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3215417 w 27487351"/>
                <a:gd name="connsiteY4" fmla="*/ 63736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1909131 w 27487351"/>
                <a:gd name="connsiteY4" fmla="*/ 6145066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88845 w 27487351"/>
                <a:gd name="connsiteY4" fmla="*/ 62430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864457 w 27487351"/>
                <a:gd name="connsiteY10" fmla="*/ 75220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7487351"/>
                <a:gd name="connsiteY0" fmla="*/ 16470086 h 18004971"/>
                <a:gd name="connsiteX1" fmla="*/ 5682343 w 27487351"/>
                <a:gd name="connsiteY1" fmla="*/ 18004971 h 18004971"/>
                <a:gd name="connsiteX2" fmla="*/ 5584372 w 27487351"/>
                <a:gd name="connsiteY2" fmla="*/ 17155886 h 18004971"/>
                <a:gd name="connsiteX3" fmla="*/ 4572000 w 27487351"/>
                <a:gd name="connsiteY3" fmla="*/ 15555687 h 18004971"/>
                <a:gd name="connsiteX4" fmla="*/ 12888845 w 27487351"/>
                <a:gd name="connsiteY4" fmla="*/ 6243037 h 18004971"/>
                <a:gd name="connsiteX5" fmla="*/ 27366686 w 27487351"/>
                <a:gd name="connsiteY5" fmla="*/ 8044543 h 18004971"/>
                <a:gd name="connsiteX6" fmla="*/ 26191030 w 27487351"/>
                <a:gd name="connsiteY6" fmla="*/ 9187542 h 18004971"/>
                <a:gd name="connsiteX7" fmla="*/ 26419626 w 27487351"/>
                <a:gd name="connsiteY7" fmla="*/ 9971315 h 18004971"/>
                <a:gd name="connsiteX8" fmla="*/ 27170741 w 27487351"/>
                <a:gd name="connsiteY8" fmla="*/ 8795657 h 18004971"/>
                <a:gd name="connsiteX9" fmla="*/ 26419629 w 27487351"/>
                <a:gd name="connsiteY9" fmla="*/ 8371114 h 18004971"/>
                <a:gd name="connsiteX10" fmla="*/ 25995084 w 27487351"/>
                <a:gd name="connsiteY10" fmla="*/ 7064828 h 18004971"/>
                <a:gd name="connsiteX11" fmla="*/ 26321657 w 27487351"/>
                <a:gd name="connsiteY11" fmla="*/ 2819400 h 18004971"/>
                <a:gd name="connsiteX12" fmla="*/ 22239514 w 27487351"/>
                <a:gd name="connsiteY12" fmla="*/ 1284514 h 18004971"/>
                <a:gd name="connsiteX13" fmla="*/ 13944600 w 27487351"/>
                <a:gd name="connsiteY13" fmla="*/ 1774371 h 18004971"/>
                <a:gd name="connsiteX14" fmla="*/ 7053943 w 27487351"/>
                <a:gd name="connsiteY14" fmla="*/ 2002971 h 18004971"/>
                <a:gd name="connsiteX15" fmla="*/ 1455057 w 27487351"/>
                <a:gd name="connsiteY15" fmla="*/ 0 h 18004971"/>
                <a:gd name="connsiteX16" fmla="*/ 0 w 27487351"/>
                <a:gd name="connsiteY16" fmla="*/ 7979228 h 18004971"/>
                <a:gd name="connsiteX17" fmla="*/ 130629 w 27487351"/>
                <a:gd name="connsiteY17" fmla="*/ 8403771 h 18004971"/>
                <a:gd name="connsiteX18" fmla="*/ 1404257 w 27487351"/>
                <a:gd name="connsiteY18" fmla="*/ 14608628 h 18004971"/>
                <a:gd name="connsiteX19" fmla="*/ 1600200 w 27487351"/>
                <a:gd name="connsiteY19" fmla="*/ 15000514 h 18004971"/>
                <a:gd name="connsiteX20" fmla="*/ 3951514 w 27487351"/>
                <a:gd name="connsiteY20" fmla="*/ 17221200 h 18004971"/>
                <a:gd name="connsiteX21" fmla="*/ 4245429 w 27487351"/>
                <a:gd name="connsiteY21" fmla="*/ 17221200 h 18004971"/>
                <a:gd name="connsiteX22" fmla="*/ 5682343 w 27487351"/>
                <a:gd name="connsiteY22" fmla="*/ 17025257 h 18004971"/>
                <a:gd name="connsiteX23" fmla="*/ 5355772 w 27487351"/>
                <a:gd name="connsiteY23" fmla="*/ 16470086 h 18004971"/>
                <a:gd name="connsiteX24" fmla="*/ 5290457 w 27487351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7366686 w 29489399"/>
                <a:gd name="connsiteY5" fmla="*/ 804454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7236057 w 29489399"/>
                <a:gd name="connsiteY5" fmla="*/ 758734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6909485 w 29489399"/>
                <a:gd name="connsiteY5" fmla="*/ 7064829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243037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660245 w 29489399"/>
                <a:gd name="connsiteY4" fmla="*/ 6308352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72000 w 29489399"/>
                <a:gd name="connsiteY3" fmla="*/ 155556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833257 w 29489399"/>
                <a:gd name="connsiteY3" fmla="*/ 16143515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506685 w 29489399"/>
                <a:gd name="connsiteY3" fmla="*/ 160128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12888845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7467759 w 29489399"/>
                <a:gd name="connsiteY4" fmla="*/ 6177724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69971 w 29489399"/>
                <a:gd name="connsiteY3" fmla="*/ 16012887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376057 w 29489399"/>
                <a:gd name="connsiteY3" fmla="*/ 16012887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02629 w 29489399"/>
                <a:gd name="connsiteY3" fmla="*/ 16078201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02629 w 29489399"/>
                <a:gd name="connsiteY3" fmla="*/ 16078201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02629 w 29489399"/>
                <a:gd name="connsiteY3" fmla="*/ 16078201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376057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73645 w 29489399"/>
                <a:gd name="connsiteY4" fmla="*/ 70268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540988 w 29489399"/>
                <a:gd name="connsiteY4" fmla="*/ 6602268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637315 w 29489399"/>
                <a:gd name="connsiteY3" fmla="*/ 15980230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800601 w 29489399"/>
                <a:gd name="connsiteY3" fmla="*/ 16502744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147458 w 29489399"/>
                <a:gd name="connsiteY3" fmla="*/ 16470087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6909484 w 29489399"/>
                <a:gd name="connsiteY5" fmla="*/ 7587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62236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704274 w 29489399"/>
                <a:gd name="connsiteY4" fmla="*/ 679821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5573645 w 29489399"/>
                <a:gd name="connsiteY4" fmla="*/ 6667581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855188 w 29489399"/>
                <a:gd name="connsiteY4" fmla="*/ 7059466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985816 w 29489399"/>
                <a:gd name="connsiteY4" fmla="*/ 6896180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25995084 w 29489399"/>
                <a:gd name="connsiteY5" fmla="*/ 76200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7896112 w 29489399"/>
                <a:gd name="connsiteY5" fmla="*/ 62484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7896112 w 29489399"/>
                <a:gd name="connsiteY5" fmla="*/ 62484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7896112 w 29489399"/>
                <a:gd name="connsiteY5" fmla="*/ 62484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3879283 w 29489399"/>
                <a:gd name="connsiteY5" fmla="*/ 5464630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5381512 w 29489399"/>
                <a:gd name="connsiteY5" fmla="*/ 5954487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5381512 w 29489399"/>
                <a:gd name="connsiteY5" fmla="*/ 5954487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205855 w 29489399"/>
                <a:gd name="connsiteY5" fmla="*/ 657497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205855 w 29489399"/>
                <a:gd name="connsiteY5" fmla="*/ 6574973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205855 w 29489399"/>
                <a:gd name="connsiteY5" fmla="*/ 6444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369141 w 29489399"/>
                <a:gd name="connsiteY5" fmla="*/ 6019801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6191030 w 29489399"/>
                <a:gd name="connsiteY6" fmla="*/ 9187542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6125716 w 29489399"/>
                <a:gd name="connsiteY6" fmla="*/ 7946570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8803601 w 29489399"/>
                <a:gd name="connsiteY6" fmla="*/ 8762999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8999543 w 29489399"/>
                <a:gd name="connsiteY6" fmla="*/ 9220199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91902 w 29489399"/>
                <a:gd name="connsiteY4" fmla="*/ 7451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26588 w 29489399"/>
                <a:gd name="connsiteY4" fmla="*/ 79085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912338 w 29489399"/>
                <a:gd name="connsiteY4" fmla="*/ 800380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912338 w 29489399"/>
                <a:gd name="connsiteY4" fmla="*/ 800380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59938 w 29489399"/>
                <a:gd name="connsiteY4" fmla="*/ 77180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83738 w 29489399"/>
                <a:gd name="connsiteY4" fmla="*/ 79466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07538 w 29489399"/>
                <a:gd name="connsiteY4" fmla="*/ 81752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07538 w 29489399"/>
                <a:gd name="connsiteY4" fmla="*/ 81752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607538 w 29489399"/>
                <a:gd name="connsiteY4" fmla="*/ 81752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721838 w 29489399"/>
                <a:gd name="connsiteY4" fmla="*/ 821335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  <a:gd name="connsiteX0" fmla="*/ 5290457 w 29489399"/>
                <a:gd name="connsiteY0" fmla="*/ 16470086 h 18004971"/>
                <a:gd name="connsiteX1" fmla="*/ 5682343 w 29489399"/>
                <a:gd name="connsiteY1" fmla="*/ 18004971 h 18004971"/>
                <a:gd name="connsiteX2" fmla="*/ 5584372 w 29489399"/>
                <a:gd name="connsiteY2" fmla="*/ 17155886 h 18004971"/>
                <a:gd name="connsiteX3" fmla="*/ 4735287 w 29489399"/>
                <a:gd name="connsiteY3" fmla="*/ 16470087 h 18004971"/>
                <a:gd name="connsiteX4" fmla="*/ 4569438 w 29489399"/>
                <a:gd name="connsiteY4" fmla="*/ 8689602 h 18004971"/>
                <a:gd name="connsiteX5" fmla="*/ 14009912 w 29489399"/>
                <a:gd name="connsiteY5" fmla="*/ 6444344 h 18004971"/>
                <a:gd name="connsiteX6" fmla="*/ 29228144 w 29489399"/>
                <a:gd name="connsiteY6" fmla="*/ 9154885 h 18004971"/>
                <a:gd name="connsiteX7" fmla="*/ 26419626 w 29489399"/>
                <a:gd name="connsiteY7" fmla="*/ 9971315 h 18004971"/>
                <a:gd name="connsiteX8" fmla="*/ 27170741 w 29489399"/>
                <a:gd name="connsiteY8" fmla="*/ 8795657 h 18004971"/>
                <a:gd name="connsiteX9" fmla="*/ 26419629 w 29489399"/>
                <a:gd name="connsiteY9" fmla="*/ 8371114 h 18004971"/>
                <a:gd name="connsiteX10" fmla="*/ 29489399 w 29489399"/>
                <a:gd name="connsiteY10" fmla="*/ 7097485 h 18004971"/>
                <a:gd name="connsiteX11" fmla="*/ 26321657 w 29489399"/>
                <a:gd name="connsiteY11" fmla="*/ 2819400 h 18004971"/>
                <a:gd name="connsiteX12" fmla="*/ 22239514 w 29489399"/>
                <a:gd name="connsiteY12" fmla="*/ 1284514 h 18004971"/>
                <a:gd name="connsiteX13" fmla="*/ 13944600 w 29489399"/>
                <a:gd name="connsiteY13" fmla="*/ 1774371 h 18004971"/>
                <a:gd name="connsiteX14" fmla="*/ 7053943 w 29489399"/>
                <a:gd name="connsiteY14" fmla="*/ 2002971 h 18004971"/>
                <a:gd name="connsiteX15" fmla="*/ 1455057 w 29489399"/>
                <a:gd name="connsiteY15" fmla="*/ 0 h 18004971"/>
                <a:gd name="connsiteX16" fmla="*/ 0 w 29489399"/>
                <a:gd name="connsiteY16" fmla="*/ 7979228 h 18004971"/>
                <a:gd name="connsiteX17" fmla="*/ 130629 w 29489399"/>
                <a:gd name="connsiteY17" fmla="*/ 8403771 h 18004971"/>
                <a:gd name="connsiteX18" fmla="*/ 1404257 w 29489399"/>
                <a:gd name="connsiteY18" fmla="*/ 14608628 h 18004971"/>
                <a:gd name="connsiteX19" fmla="*/ 1600200 w 29489399"/>
                <a:gd name="connsiteY19" fmla="*/ 15000514 h 18004971"/>
                <a:gd name="connsiteX20" fmla="*/ 3951514 w 29489399"/>
                <a:gd name="connsiteY20" fmla="*/ 17221200 h 18004971"/>
                <a:gd name="connsiteX21" fmla="*/ 4245429 w 29489399"/>
                <a:gd name="connsiteY21" fmla="*/ 17221200 h 18004971"/>
                <a:gd name="connsiteX22" fmla="*/ 5682343 w 29489399"/>
                <a:gd name="connsiteY22" fmla="*/ 17025257 h 18004971"/>
                <a:gd name="connsiteX23" fmla="*/ 5355772 w 29489399"/>
                <a:gd name="connsiteY23" fmla="*/ 16470086 h 18004971"/>
                <a:gd name="connsiteX24" fmla="*/ 5290457 w 29489399"/>
                <a:gd name="connsiteY24" fmla="*/ 16470086 h 1800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9489399" h="18004971">
                  <a:moveTo>
                    <a:pt x="5290457" y="16470086"/>
                  </a:moveTo>
                  <a:lnTo>
                    <a:pt x="5682343" y="18004971"/>
                  </a:lnTo>
                  <a:lnTo>
                    <a:pt x="5584372" y="17155886"/>
                  </a:lnTo>
                  <a:cubicBezTo>
                    <a:pt x="5584372" y="18745200"/>
                    <a:pt x="6694716" y="17297402"/>
                    <a:pt x="4735287" y="16470087"/>
                  </a:cubicBezTo>
                  <a:cubicBezTo>
                    <a:pt x="4604655" y="16655143"/>
                    <a:pt x="3880915" y="13220781"/>
                    <a:pt x="4569438" y="8689602"/>
                  </a:cubicBezTo>
                  <a:cubicBezTo>
                    <a:pt x="5189921" y="7573817"/>
                    <a:pt x="4550228" y="6531430"/>
                    <a:pt x="14009912" y="6444344"/>
                  </a:cubicBezTo>
                  <a:cubicBezTo>
                    <a:pt x="25276630" y="6237516"/>
                    <a:pt x="26321661" y="8284027"/>
                    <a:pt x="29228144" y="9154885"/>
                  </a:cubicBezTo>
                  <a:lnTo>
                    <a:pt x="26419626" y="9971315"/>
                  </a:lnTo>
                  <a:lnTo>
                    <a:pt x="27170741" y="8795657"/>
                  </a:lnTo>
                  <a:cubicBezTo>
                    <a:pt x="27279598" y="8817428"/>
                    <a:pt x="26310772" y="8349343"/>
                    <a:pt x="26419629" y="8371114"/>
                  </a:cubicBezTo>
                  <a:lnTo>
                    <a:pt x="29489399" y="7097485"/>
                  </a:lnTo>
                  <a:lnTo>
                    <a:pt x="26321657" y="2819400"/>
                  </a:lnTo>
                  <a:lnTo>
                    <a:pt x="22239514" y="1284514"/>
                  </a:lnTo>
                  <a:lnTo>
                    <a:pt x="13944600" y="1774371"/>
                  </a:lnTo>
                  <a:lnTo>
                    <a:pt x="7053943" y="2002971"/>
                  </a:lnTo>
                  <a:lnTo>
                    <a:pt x="1455057" y="0"/>
                  </a:lnTo>
                  <a:lnTo>
                    <a:pt x="0" y="7979228"/>
                  </a:lnTo>
                  <a:cubicBezTo>
                    <a:pt x="101706" y="8386049"/>
                    <a:pt x="2761" y="8275903"/>
                    <a:pt x="130629" y="8403771"/>
                  </a:cubicBezTo>
                  <a:lnTo>
                    <a:pt x="1404257" y="14608628"/>
                  </a:lnTo>
                  <a:lnTo>
                    <a:pt x="1600200" y="15000514"/>
                  </a:lnTo>
                  <a:lnTo>
                    <a:pt x="3951514" y="17221200"/>
                  </a:lnTo>
                  <a:lnTo>
                    <a:pt x="4245429" y="17221200"/>
                  </a:lnTo>
                  <a:lnTo>
                    <a:pt x="5682343" y="17025257"/>
                  </a:lnTo>
                  <a:lnTo>
                    <a:pt x="5355772" y="16470086"/>
                  </a:lnTo>
                  <a:lnTo>
                    <a:pt x="5290457" y="16470086"/>
                  </a:lnTo>
                  <a:close/>
                </a:path>
              </a:pathLst>
            </a:custGeom>
            <a:solidFill>
              <a:srgbClr val="0080A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DC1F2363-3509-C55D-5892-41A970B0C3F2}"/>
                </a:ext>
              </a:extLst>
            </p:cNvPr>
            <p:cNvSpPr txBox="1">
              <a:spLocks/>
            </p:cNvSpPr>
            <p:nvPr/>
          </p:nvSpPr>
          <p:spPr>
            <a:xfrm>
              <a:off x="1424304" y="904231"/>
              <a:ext cx="4669790" cy="1156335"/>
            </a:xfrm>
            <a:prstGeom prst="rect">
              <a:avLst/>
            </a:prstGeom>
          </p:spPr>
          <p:txBody>
            <a:bodyPr vert="horz" wrap="square" lIns="0" tIns="15240" rIns="0" bIns="0" rtlCol="0">
              <a:spAutoFit/>
            </a:bodyPr>
            <a:lstStyle>
              <a:lvl1pPr>
                <a:defRPr sz="8000" b="1" i="0">
                  <a:solidFill>
                    <a:schemeClr val="bg1"/>
                  </a:solidFill>
                  <a:latin typeface="Tahoma"/>
                  <a:ea typeface="+mj-ea"/>
                  <a:cs typeface="Tahoma"/>
                </a:defRPr>
              </a:lvl1pPr>
            </a:lstStyle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12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400" b="1" i="0" u="none" strike="noStrike" kern="0" cap="none" spc="-29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+mj-ea"/>
                  <a:cs typeface="Tahoma"/>
                </a:rPr>
                <a:t>Slide</a:t>
              </a:r>
              <a:r>
                <a:rPr kumimoji="0" lang="en-US" sz="7400" b="1" i="0" u="none" strike="noStrike" kern="0" cap="none" spc="-31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+mj-ea"/>
                  <a:cs typeface="Tahoma"/>
                </a:rPr>
                <a:t> </a:t>
              </a:r>
              <a:r>
                <a:rPr kumimoji="0" lang="en-US" sz="7400" b="1" i="0" u="none" strike="noStrike" kern="0" cap="none" spc="-695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/>
                  <a:ea typeface="+mj-ea"/>
                  <a:cs typeface="Tahoma"/>
                </a:rPr>
                <a:t>name</a:t>
              </a:r>
              <a:endParaRPr kumimoji="0" lang="en-US" sz="7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j-ea"/>
                <a:cs typeface="Tahoma"/>
              </a:endParaRPr>
            </a:p>
          </p:txBody>
        </p:sp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1487B06B-482B-6CDC-E003-59A467D250C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057880" y="530816"/>
              <a:ext cx="2604770" cy="2565400"/>
            </a:xfrm>
            <a:custGeom>
              <a:avLst/>
              <a:gdLst/>
              <a:ahLst/>
              <a:cxnLst/>
              <a:rect l="l" t="t" r="r" b="b"/>
              <a:pathLst>
                <a:path w="2604769" h="2565400">
                  <a:moveTo>
                    <a:pt x="1260716" y="2463800"/>
                  </a:moveTo>
                  <a:lnTo>
                    <a:pt x="1219111" y="2438400"/>
                  </a:lnTo>
                  <a:lnTo>
                    <a:pt x="1179283" y="2413000"/>
                  </a:lnTo>
                  <a:lnTo>
                    <a:pt x="1141247" y="2387600"/>
                  </a:lnTo>
                  <a:lnTo>
                    <a:pt x="1105039" y="2362200"/>
                  </a:lnTo>
                  <a:lnTo>
                    <a:pt x="1070711" y="2324100"/>
                  </a:lnTo>
                  <a:lnTo>
                    <a:pt x="1038288" y="2298700"/>
                  </a:lnTo>
                  <a:lnTo>
                    <a:pt x="1007808" y="2260600"/>
                  </a:lnTo>
                  <a:lnTo>
                    <a:pt x="979297" y="2222500"/>
                  </a:lnTo>
                  <a:lnTo>
                    <a:pt x="952817" y="2197100"/>
                  </a:lnTo>
                  <a:lnTo>
                    <a:pt x="928370" y="2159000"/>
                  </a:lnTo>
                  <a:lnTo>
                    <a:pt x="906018" y="2108200"/>
                  </a:lnTo>
                  <a:lnTo>
                    <a:pt x="885786" y="2070100"/>
                  </a:lnTo>
                  <a:lnTo>
                    <a:pt x="867702" y="2032000"/>
                  </a:lnTo>
                  <a:lnTo>
                    <a:pt x="851827" y="1993900"/>
                  </a:lnTo>
                  <a:lnTo>
                    <a:pt x="838174" y="1943100"/>
                  </a:lnTo>
                  <a:lnTo>
                    <a:pt x="826782" y="1905000"/>
                  </a:lnTo>
                  <a:lnTo>
                    <a:pt x="817689" y="1854200"/>
                  </a:lnTo>
                  <a:lnTo>
                    <a:pt x="810933" y="1816100"/>
                  </a:lnTo>
                  <a:lnTo>
                    <a:pt x="806551" y="1765300"/>
                  </a:lnTo>
                  <a:lnTo>
                    <a:pt x="804583" y="1727200"/>
                  </a:lnTo>
                  <a:lnTo>
                    <a:pt x="804697" y="1714500"/>
                  </a:lnTo>
                  <a:lnTo>
                    <a:pt x="804824" y="1701800"/>
                  </a:lnTo>
                  <a:lnTo>
                    <a:pt x="804938" y="1689100"/>
                  </a:lnTo>
                  <a:lnTo>
                    <a:pt x="807999" y="1638300"/>
                  </a:lnTo>
                  <a:lnTo>
                    <a:pt x="813473" y="1587500"/>
                  </a:lnTo>
                  <a:lnTo>
                    <a:pt x="821486" y="1536700"/>
                  </a:lnTo>
                  <a:lnTo>
                    <a:pt x="832091" y="1498600"/>
                  </a:lnTo>
                  <a:lnTo>
                    <a:pt x="845312" y="1447800"/>
                  </a:lnTo>
                  <a:lnTo>
                    <a:pt x="861199" y="1409700"/>
                  </a:lnTo>
                  <a:lnTo>
                    <a:pt x="879779" y="1358900"/>
                  </a:lnTo>
                  <a:lnTo>
                    <a:pt x="902525" y="1320800"/>
                  </a:lnTo>
                  <a:lnTo>
                    <a:pt x="927722" y="1270000"/>
                  </a:lnTo>
                  <a:lnTo>
                    <a:pt x="955243" y="1231900"/>
                  </a:lnTo>
                  <a:lnTo>
                    <a:pt x="984986" y="1193800"/>
                  </a:lnTo>
                  <a:lnTo>
                    <a:pt x="1016812" y="1155700"/>
                  </a:lnTo>
                  <a:lnTo>
                    <a:pt x="1050620" y="1117600"/>
                  </a:lnTo>
                  <a:lnTo>
                    <a:pt x="1086281" y="1079500"/>
                  </a:lnTo>
                  <a:lnTo>
                    <a:pt x="1123683" y="1054100"/>
                  </a:lnTo>
                  <a:lnTo>
                    <a:pt x="1162710" y="1016000"/>
                  </a:lnTo>
                  <a:lnTo>
                    <a:pt x="1203236" y="990600"/>
                  </a:lnTo>
                  <a:lnTo>
                    <a:pt x="1245158" y="965200"/>
                  </a:lnTo>
                  <a:lnTo>
                    <a:pt x="1234122" y="965200"/>
                  </a:lnTo>
                  <a:lnTo>
                    <a:pt x="1222971" y="952500"/>
                  </a:lnTo>
                  <a:lnTo>
                    <a:pt x="1200327" y="952500"/>
                  </a:lnTo>
                  <a:lnTo>
                    <a:pt x="1155788" y="927100"/>
                  </a:lnTo>
                  <a:lnTo>
                    <a:pt x="974166" y="876300"/>
                  </a:lnTo>
                  <a:lnTo>
                    <a:pt x="746391" y="876300"/>
                  </a:lnTo>
                  <a:lnTo>
                    <a:pt x="701687" y="889000"/>
                  </a:lnTo>
                  <a:lnTo>
                    <a:pt x="657479" y="889000"/>
                  </a:lnTo>
                  <a:lnTo>
                    <a:pt x="570979" y="914400"/>
                  </a:lnTo>
                  <a:lnTo>
                    <a:pt x="528866" y="939800"/>
                  </a:lnTo>
                  <a:lnTo>
                    <a:pt x="487641" y="952500"/>
                  </a:lnTo>
                  <a:lnTo>
                    <a:pt x="447395" y="977900"/>
                  </a:lnTo>
                  <a:lnTo>
                    <a:pt x="408216" y="990600"/>
                  </a:lnTo>
                  <a:lnTo>
                    <a:pt x="370217" y="1016000"/>
                  </a:lnTo>
                  <a:lnTo>
                    <a:pt x="333476" y="1041400"/>
                  </a:lnTo>
                  <a:lnTo>
                    <a:pt x="298094" y="1079500"/>
                  </a:lnTo>
                  <a:lnTo>
                    <a:pt x="264172" y="1104900"/>
                  </a:lnTo>
                  <a:lnTo>
                    <a:pt x="231800" y="1143000"/>
                  </a:lnTo>
                  <a:lnTo>
                    <a:pt x="201066" y="1168400"/>
                  </a:lnTo>
                  <a:lnTo>
                    <a:pt x="172072" y="1206500"/>
                  </a:lnTo>
                  <a:lnTo>
                    <a:pt x="144919" y="1244600"/>
                  </a:lnTo>
                  <a:lnTo>
                    <a:pt x="119697" y="1282700"/>
                  </a:lnTo>
                  <a:lnTo>
                    <a:pt x="96494" y="1333500"/>
                  </a:lnTo>
                  <a:lnTo>
                    <a:pt x="75412" y="1371600"/>
                  </a:lnTo>
                  <a:lnTo>
                    <a:pt x="56781" y="1409700"/>
                  </a:lnTo>
                  <a:lnTo>
                    <a:pt x="40855" y="1460500"/>
                  </a:lnTo>
                  <a:lnTo>
                    <a:pt x="27597" y="1511300"/>
                  </a:lnTo>
                  <a:lnTo>
                    <a:pt x="16954" y="1549400"/>
                  </a:lnTo>
                  <a:lnTo>
                    <a:pt x="8915" y="1600200"/>
                  </a:lnTo>
                  <a:lnTo>
                    <a:pt x="3429" y="1638300"/>
                  </a:lnTo>
                  <a:lnTo>
                    <a:pt x="469" y="1689100"/>
                  </a:lnTo>
                  <a:lnTo>
                    <a:pt x="355" y="1701800"/>
                  </a:lnTo>
                  <a:lnTo>
                    <a:pt x="228" y="1714500"/>
                  </a:lnTo>
                  <a:lnTo>
                    <a:pt x="114" y="1727200"/>
                  </a:lnTo>
                  <a:lnTo>
                    <a:pt x="0" y="1739900"/>
                  </a:lnTo>
                  <a:lnTo>
                    <a:pt x="1968" y="1778000"/>
                  </a:lnTo>
                  <a:lnTo>
                    <a:pt x="6350" y="1828800"/>
                  </a:lnTo>
                  <a:lnTo>
                    <a:pt x="13119" y="1866900"/>
                  </a:lnTo>
                  <a:lnTo>
                    <a:pt x="22225" y="1917700"/>
                  </a:lnTo>
                  <a:lnTo>
                    <a:pt x="33642" y="1955800"/>
                  </a:lnTo>
                  <a:lnTo>
                    <a:pt x="47320" y="2006600"/>
                  </a:lnTo>
                  <a:lnTo>
                    <a:pt x="63233" y="2044700"/>
                  </a:lnTo>
                  <a:lnTo>
                    <a:pt x="81343" y="2082800"/>
                  </a:lnTo>
                  <a:lnTo>
                    <a:pt x="101625" y="2120900"/>
                  </a:lnTo>
                  <a:lnTo>
                    <a:pt x="124028" y="2159000"/>
                  </a:lnTo>
                  <a:lnTo>
                    <a:pt x="148526" y="2197100"/>
                  </a:lnTo>
                  <a:lnTo>
                    <a:pt x="175069" y="2235200"/>
                  </a:lnTo>
                  <a:lnTo>
                    <a:pt x="203644" y="2273300"/>
                  </a:lnTo>
                  <a:lnTo>
                    <a:pt x="234188" y="2311400"/>
                  </a:lnTo>
                  <a:lnTo>
                    <a:pt x="266687" y="2336800"/>
                  </a:lnTo>
                  <a:lnTo>
                    <a:pt x="301091" y="2374900"/>
                  </a:lnTo>
                  <a:lnTo>
                    <a:pt x="337375" y="2400300"/>
                  </a:lnTo>
                  <a:lnTo>
                    <a:pt x="375500" y="2425700"/>
                  </a:lnTo>
                  <a:lnTo>
                    <a:pt x="415429" y="2451100"/>
                  </a:lnTo>
                  <a:lnTo>
                    <a:pt x="457123" y="2476500"/>
                  </a:lnTo>
                  <a:lnTo>
                    <a:pt x="500545" y="2501900"/>
                  </a:lnTo>
                  <a:lnTo>
                    <a:pt x="596747" y="2527300"/>
                  </a:lnTo>
                  <a:lnTo>
                    <a:pt x="645477" y="2552700"/>
                  </a:lnTo>
                  <a:lnTo>
                    <a:pt x="694486" y="2552700"/>
                  </a:lnTo>
                  <a:lnTo>
                    <a:pt x="743635" y="2565400"/>
                  </a:lnTo>
                  <a:lnTo>
                    <a:pt x="987577" y="2565400"/>
                  </a:lnTo>
                  <a:lnTo>
                    <a:pt x="1128229" y="2527300"/>
                  </a:lnTo>
                  <a:lnTo>
                    <a:pt x="1173454" y="2501900"/>
                  </a:lnTo>
                  <a:lnTo>
                    <a:pt x="1217650" y="2489200"/>
                  </a:lnTo>
                  <a:lnTo>
                    <a:pt x="1260716" y="2463800"/>
                  </a:lnTo>
                  <a:close/>
                </a:path>
                <a:path w="2604769" h="2565400">
                  <a:moveTo>
                    <a:pt x="1612252" y="1550911"/>
                  </a:moveTo>
                  <a:lnTo>
                    <a:pt x="1607997" y="1502511"/>
                  </a:lnTo>
                  <a:lnTo>
                    <a:pt x="1597901" y="1458798"/>
                  </a:lnTo>
                  <a:lnTo>
                    <a:pt x="1582407" y="1419618"/>
                  </a:lnTo>
                  <a:lnTo>
                    <a:pt x="1561985" y="1384782"/>
                  </a:lnTo>
                  <a:lnTo>
                    <a:pt x="1537131" y="1354137"/>
                  </a:lnTo>
                  <a:lnTo>
                    <a:pt x="1508290" y="1327480"/>
                  </a:lnTo>
                  <a:lnTo>
                    <a:pt x="1475943" y="1304671"/>
                  </a:lnTo>
                  <a:lnTo>
                    <a:pt x="1440573" y="1285519"/>
                  </a:lnTo>
                  <a:lnTo>
                    <a:pt x="1402626" y="1269847"/>
                  </a:lnTo>
                  <a:lnTo>
                    <a:pt x="1362595" y="1257503"/>
                  </a:lnTo>
                  <a:lnTo>
                    <a:pt x="1320952" y="1248295"/>
                  </a:lnTo>
                  <a:lnTo>
                    <a:pt x="1278153" y="1242060"/>
                  </a:lnTo>
                  <a:lnTo>
                    <a:pt x="1234668" y="1238618"/>
                  </a:lnTo>
                  <a:lnTo>
                    <a:pt x="1190980" y="1237805"/>
                  </a:lnTo>
                  <a:lnTo>
                    <a:pt x="1147572" y="1239443"/>
                  </a:lnTo>
                  <a:lnTo>
                    <a:pt x="1104887" y="1243355"/>
                  </a:lnTo>
                  <a:lnTo>
                    <a:pt x="1063409" y="1249387"/>
                  </a:lnTo>
                  <a:lnTo>
                    <a:pt x="1023607" y="1257350"/>
                  </a:lnTo>
                  <a:lnTo>
                    <a:pt x="985951" y="1267066"/>
                  </a:lnTo>
                  <a:lnTo>
                    <a:pt x="985951" y="1550911"/>
                  </a:lnTo>
                  <a:lnTo>
                    <a:pt x="1612252" y="1550911"/>
                  </a:lnTo>
                  <a:close/>
                </a:path>
                <a:path w="2604769" h="2565400">
                  <a:moveTo>
                    <a:pt x="2073440" y="850900"/>
                  </a:moveTo>
                  <a:lnTo>
                    <a:pt x="2072373" y="812800"/>
                  </a:lnTo>
                  <a:lnTo>
                    <a:pt x="2070646" y="787400"/>
                  </a:lnTo>
                  <a:lnTo>
                    <a:pt x="2068918" y="762000"/>
                  </a:lnTo>
                  <a:lnTo>
                    <a:pt x="2063115" y="723900"/>
                  </a:lnTo>
                  <a:lnTo>
                    <a:pt x="2054961" y="673100"/>
                  </a:lnTo>
                  <a:lnTo>
                    <a:pt x="2044484" y="635000"/>
                  </a:lnTo>
                  <a:lnTo>
                    <a:pt x="2031707" y="596900"/>
                  </a:lnTo>
                  <a:lnTo>
                    <a:pt x="2016645" y="546100"/>
                  </a:lnTo>
                  <a:lnTo>
                    <a:pt x="1999310" y="508000"/>
                  </a:lnTo>
                  <a:lnTo>
                    <a:pt x="1979726" y="469900"/>
                  </a:lnTo>
                  <a:lnTo>
                    <a:pt x="1957920" y="431800"/>
                  </a:lnTo>
                  <a:lnTo>
                    <a:pt x="1933892" y="381000"/>
                  </a:lnTo>
                  <a:lnTo>
                    <a:pt x="1907667" y="342900"/>
                  </a:lnTo>
                  <a:lnTo>
                    <a:pt x="1879269" y="317500"/>
                  </a:lnTo>
                  <a:lnTo>
                    <a:pt x="1848713" y="279400"/>
                  </a:lnTo>
                  <a:lnTo>
                    <a:pt x="1816011" y="241300"/>
                  </a:lnTo>
                  <a:lnTo>
                    <a:pt x="1781200" y="215900"/>
                  </a:lnTo>
                  <a:lnTo>
                    <a:pt x="1744281" y="177800"/>
                  </a:lnTo>
                  <a:lnTo>
                    <a:pt x="1705279" y="152400"/>
                  </a:lnTo>
                  <a:lnTo>
                    <a:pt x="1664741" y="127000"/>
                  </a:lnTo>
                  <a:lnTo>
                    <a:pt x="1623288" y="101600"/>
                  </a:lnTo>
                  <a:lnTo>
                    <a:pt x="1581010" y="88900"/>
                  </a:lnTo>
                  <a:lnTo>
                    <a:pt x="1538020" y="63500"/>
                  </a:lnTo>
                  <a:lnTo>
                    <a:pt x="1360843" y="12700"/>
                  </a:lnTo>
                  <a:lnTo>
                    <a:pt x="1315745" y="12700"/>
                  </a:lnTo>
                  <a:lnTo>
                    <a:pt x="1270520" y="0"/>
                  </a:lnTo>
                  <a:lnTo>
                    <a:pt x="1180122" y="0"/>
                  </a:lnTo>
                  <a:lnTo>
                    <a:pt x="1135138" y="12700"/>
                  </a:lnTo>
                  <a:lnTo>
                    <a:pt x="1090434" y="12700"/>
                  </a:lnTo>
                  <a:lnTo>
                    <a:pt x="874598" y="76200"/>
                  </a:lnTo>
                  <a:lnTo>
                    <a:pt x="833678" y="101600"/>
                  </a:lnTo>
                  <a:lnTo>
                    <a:pt x="793724" y="127000"/>
                  </a:lnTo>
                  <a:lnTo>
                    <a:pt x="754849" y="139700"/>
                  </a:lnTo>
                  <a:lnTo>
                    <a:pt x="717156" y="177800"/>
                  </a:lnTo>
                  <a:lnTo>
                    <a:pt x="680732" y="203200"/>
                  </a:lnTo>
                  <a:lnTo>
                    <a:pt x="645706" y="228600"/>
                  </a:lnTo>
                  <a:lnTo>
                    <a:pt x="612140" y="266700"/>
                  </a:lnTo>
                  <a:lnTo>
                    <a:pt x="580161" y="304800"/>
                  </a:lnTo>
                  <a:lnTo>
                    <a:pt x="549859" y="330200"/>
                  </a:lnTo>
                  <a:lnTo>
                    <a:pt x="521335" y="381000"/>
                  </a:lnTo>
                  <a:lnTo>
                    <a:pt x="492836" y="419100"/>
                  </a:lnTo>
                  <a:lnTo>
                    <a:pt x="467398" y="469900"/>
                  </a:lnTo>
                  <a:lnTo>
                    <a:pt x="444995" y="508000"/>
                  </a:lnTo>
                  <a:lnTo>
                    <a:pt x="425577" y="558800"/>
                  </a:lnTo>
                  <a:lnTo>
                    <a:pt x="409155" y="609600"/>
                  </a:lnTo>
                  <a:lnTo>
                    <a:pt x="395681" y="647700"/>
                  </a:lnTo>
                  <a:lnTo>
                    <a:pt x="385152" y="698500"/>
                  </a:lnTo>
                  <a:lnTo>
                    <a:pt x="377520" y="749300"/>
                  </a:lnTo>
                  <a:lnTo>
                    <a:pt x="372783" y="800100"/>
                  </a:lnTo>
                  <a:lnTo>
                    <a:pt x="370903" y="850900"/>
                  </a:lnTo>
                  <a:lnTo>
                    <a:pt x="371856" y="901700"/>
                  </a:lnTo>
                  <a:lnTo>
                    <a:pt x="375627" y="952500"/>
                  </a:lnTo>
                  <a:lnTo>
                    <a:pt x="414934" y="927100"/>
                  </a:lnTo>
                  <a:lnTo>
                    <a:pt x="455472" y="901700"/>
                  </a:lnTo>
                  <a:lnTo>
                    <a:pt x="497128" y="876300"/>
                  </a:lnTo>
                  <a:lnTo>
                    <a:pt x="539800" y="850900"/>
                  </a:lnTo>
                  <a:lnTo>
                    <a:pt x="718299" y="800100"/>
                  </a:lnTo>
                  <a:lnTo>
                    <a:pt x="764349" y="800100"/>
                  </a:lnTo>
                  <a:lnTo>
                    <a:pt x="810729" y="787400"/>
                  </a:lnTo>
                  <a:lnTo>
                    <a:pt x="950861" y="787400"/>
                  </a:lnTo>
                  <a:lnTo>
                    <a:pt x="997521" y="800100"/>
                  </a:lnTo>
                  <a:lnTo>
                    <a:pt x="1043978" y="800100"/>
                  </a:lnTo>
                  <a:lnTo>
                    <a:pt x="1135811" y="825500"/>
                  </a:lnTo>
                  <a:lnTo>
                    <a:pt x="1180985" y="850900"/>
                  </a:lnTo>
                  <a:lnTo>
                    <a:pt x="1225511" y="863600"/>
                  </a:lnTo>
                  <a:lnTo>
                    <a:pt x="1269276" y="889000"/>
                  </a:lnTo>
                  <a:lnTo>
                    <a:pt x="1312164" y="914400"/>
                  </a:lnTo>
                  <a:lnTo>
                    <a:pt x="1395476" y="965200"/>
                  </a:lnTo>
                  <a:lnTo>
                    <a:pt x="1434515" y="1003300"/>
                  </a:lnTo>
                  <a:lnTo>
                    <a:pt x="1471180" y="1028700"/>
                  </a:lnTo>
                  <a:lnTo>
                    <a:pt x="1505445" y="1066800"/>
                  </a:lnTo>
                  <a:lnTo>
                    <a:pt x="1537271" y="1104900"/>
                  </a:lnTo>
                  <a:lnTo>
                    <a:pt x="1566659" y="1143000"/>
                  </a:lnTo>
                  <a:lnTo>
                    <a:pt x="1593583" y="1193800"/>
                  </a:lnTo>
                  <a:lnTo>
                    <a:pt x="1618018" y="1231900"/>
                  </a:lnTo>
                  <a:lnTo>
                    <a:pt x="1639938" y="1270000"/>
                  </a:lnTo>
                  <a:lnTo>
                    <a:pt x="1659331" y="1320800"/>
                  </a:lnTo>
                  <a:lnTo>
                    <a:pt x="1676158" y="1358900"/>
                  </a:lnTo>
                  <a:lnTo>
                    <a:pt x="1690408" y="1409700"/>
                  </a:lnTo>
                  <a:lnTo>
                    <a:pt x="1702066" y="1447800"/>
                  </a:lnTo>
                  <a:lnTo>
                    <a:pt x="1711083" y="1498600"/>
                  </a:lnTo>
                  <a:lnTo>
                    <a:pt x="1717471" y="1549400"/>
                  </a:lnTo>
                  <a:lnTo>
                    <a:pt x="1755800" y="1524000"/>
                  </a:lnTo>
                  <a:lnTo>
                    <a:pt x="1792643" y="1485900"/>
                  </a:lnTo>
                  <a:lnTo>
                    <a:pt x="1827885" y="1447800"/>
                  </a:lnTo>
                  <a:lnTo>
                    <a:pt x="1861439" y="1422400"/>
                  </a:lnTo>
                  <a:lnTo>
                    <a:pt x="1893176" y="1384300"/>
                  </a:lnTo>
                  <a:lnTo>
                    <a:pt x="1922970" y="1333500"/>
                  </a:lnTo>
                  <a:lnTo>
                    <a:pt x="1949284" y="1295400"/>
                  </a:lnTo>
                  <a:lnTo>
                    <a:pt x="1973008" y="1257300"/>
                  </a:lnTo>
                  <a:lnTo>
                    <a:pt x="1994166" y="1219200"/>
                  </a:lnTo>
                  <a:lnTo>
                    <a:pt x="2012784" y="1168400"/>
                  </a:lnTo>
                  <a:lnTo>
                    <a:pt x="2028888" y="1130300"/>
                  </a:lnTo>
                  <a:lnTo>
                    <a:pt x="2042464" y="1079500"/>
                  </a:lnTo>
                  <a:lnTo>
                    <a:pt x="2053564" y="1041400"/>
                  </a:lnTo>
                  <a:lnTo>
                    <a:pt x="2062200" y="990600"/>
                  </a:lnTo>
                  <a:lnTo>
                    <a:pt x="2068372" y="952500"/>
                  </a:lnTo>
                  <a:lnTo>
                    <a:pt x="2072106" y="901700"/>
                  </a:lnTo>
                  <a:lnTo>
                    <a:pt x="2073440" y="850900"/>
                  </a:lnTo>
                  <a:close/>
                </a:path>
                <a:path w="2604769" h="2565400">
                  <a:moveTo>
                    <a:pt x="2604630" y="1676400"/>
                  </a:moveTo>
                  <a:lnTo>
                    <a:pt x="2602484" y="1625600"/>
                  </a:lnTo>
                  <a:lnTo>
                    <a:pt x="2597937" y="1587500"/>
                  </a:lnTo>
                  <a:lnTo>
                    <a:pt x="2591041" y="1536700"/>
                  </a:lnTo>
                  <a:lnTo>
                    <a:pt x="2581808" y="1498600"/>
                  </a:lnTo>
                  <a:lnTo>
                    <a:pt x="2570289" y="1447800"/>
                  </a:lnTo>
                  <a:lnTo>
                    <a:pt x="2556522" y="1409700"/>
                  </a:lnTo>
                  <a:lnTo>
                    <a:pt x="2540533" y="1371600"/>
                  </a:lnTo>
                  <a:lnTo>
                    <a:pt x="2522359" y="1320800"/>
                  </a:lnTo>
                  <a:lnTo>
                    <a:pt x="2502052" y="1282700"/>
                  </a:lnTo>
                  <a:lnTo>
                    <a:pt x="2479624" y="1244600"/>
                  </a:lnTo>
                  <a:lnTo>
                    <a:pt x="2455126" y="1206500"/>
                  </a:lnTo>
                  <a:lnTo>
                    <a:pt x="2428595" y="1168400"/>
                  </a:lnTo>
                  <a:lnTo>
                    <a:pt x="2400058" y="1130300"/>
                  </a:lnTo>
                  <a:lnTo>
                    <a:pt x="2369566" y="1104900"/>
                  </a:lnTo>
                  <a:lnTo>
                    <a:pt x="2337130" y="1066800"/>
                  </a:lnTo>
                  <a:lnTo>
                    <a:pt x="2302814" y="1041400"/>
                  </a:lnTo>
                  <a:lnTo>
                    <a:pt x="2266632" y="1016000"/>
                  </a:lnTo>
                  <a:lnTo>
                    <a:pt x="2228634" y="977900"/>
                  </a:lnTo>
                  <a:lnTo>
                    <a:pt x="2188857" y="952500"/>
                  </a:lnTo>
                  <a:lnTo>
                    <a:pt x="2147328" y="939800"/>
                  </a:lnTo>
                  <a:lnTo>
                    <a:pt x="2143214" y="990600"/>
                  </a:lnTo>
                  <a:lnTo>
                    <a:pt x="2135975" y="1041400"/>
                  </a:lnTo>
                  <a:lnTo>
                    <a:pt x="2125548" y="1092200"/>
                  </a:lnTo>
                  <a:lnTo>
                    <a:pt x="2111908" y="1143000"/>
                  </a:lnTo>
                  <a:lnTo>
                    <a:pt x="2094992" y="1193800"/>
                  </a:lnTo>
                  <a:lnTo>
                    <a:pt x="2074735" y="1231900"/>
                  </a:lnTo>
                  <a:lnTo>
                    <a:pt x="2053856" y="1282700"/>
                  </a:lnTo>
                  <a:lnTo>
                    <a:pt x="2030844" y="1320800"/>
                  </a:lnTo>
                  <a:lnTo>
                    <a:pt x="2005799" y="1358900"/>
                  </a:lnTo>
                  <a:lnTo>
                    <a:pt x="1978799" y="1397000"/>
                  </a:lnTo>
                  <a:lnTo>
                    <a:pt x="1949945" y="1435100"/>
                  </a:lnTo>
                  <a:lnTo>
                    <a:pt x="1919338" y="1473200"/>
                  </a:lnTo>
                  <a:lnTo>
                    <a:pt x="1887067" y="1498600"/>
                  </a:lnTo>
                  <a:lnTo>
                    <a:pt x="1853247" y="1536700"/>
                  </a:lnTo>
                  <a:lnTo>
                    <a:pt x="1817941" y="1562100"/>
                  </a:lnTo>
                  <a:lnTo>
                    <a:pt x="1781263" y="1587500"/>
                  </a:lnTo>
                  <a:lnTo>
                    <a:pt x="1743303" y="1612900"/>
                  </a:lnTo>
                  <a:lnTo>
                    <a:pt x="1704162" y="1638300"/>
                  </a:lnTo>
                  <a:lnTo>
                    <a:pt x="1663928" y="1663700"/>
                  </a:lnTo>
                  <a:lnTo>
                    <a:pt x="1580565" y="1689100"/>
                  </a:lnTo>
                  <a:lnTo>
                    <a:pt x="1404950" y="1739900"/>
                  </a:lnTo>
                  <a:lnTo>
                    <a:pt x="1222514" y="1739900"/>
                  </a:lnTo>
                  <a:lnTo>
                    <a:pt x="1176566" y="1727200"/>
                  </a:lnTo>
                  <a:lnTo>
                    <a:pt x="1130655" y="1727200"/>
                  </a:lnTo>
                  <a:lnTo>
                    <a:pt x="994168" y="1689100"/>
                  </a:lnTo>
                  <a:lnTo>
                    <a:pt x="949413" y="1663700"/>
                  </a:lnTo>
                  <a:lnTo>
                    <a:pt x="936929" y="1663700"/>
                  </a:lnTo>
                  <a:lnTo>
                    <a:pt x="924572" y="1651000"/>
                  </a:lnTo>
                  <a:lnTo>
                    <a:pt x="912368" y="1651000"/>
                  </a:lnTo>
                  <a:lnTo>
                    <a:pt x="900290" y="1638300"/>
                  </a:lnTo>
                  <a:lnTo>
                    <a:pt x="899236" y="1689100"/>
                  </a:lnTo>
                  <a:lnTo>
                    <a:pt x="900963" y="1739900"/>
                  </a:lnTo>
                  <a:lnTo>
                    <a:pt x="905446" y="1790700"/>
                  </a:lnTo>
                  <a:lnTo>
                    <a:pt x="912647" y="1841500"/>
                  </a:lnTo>
                  <a:lnTo>
                    <a:pt x="922489" y="1879600"/>
                  </a:lnTo>
                  <a:lnTo>
                    <a:pt x="934948" y="1930400"/>
                  </a:lnTo>
                  <a:lnTo>
                    <a:pt x="949985" y="1981200"/>
                  </a:lnTo>
                  <a:lnTo>
                    <a:pt x="967549" y="2019300"/>
                  </a:lnTo>
                  <a:lnTo>
                    <a:pt x="987602" y="2057400"/>
                  </a:lnTo>
                  <a:lnTo>
                    <a:pt x="1010081" y="2108200"/>
                  </a:lnTo>
                  <a:lnTo>
                    <a:pt x="1034961" y="2146300"/>
                  </a:lnTo>
                  <a:lnTo>
                    <a:pt x="1062189" y="2184400"/>
                  </a:lnTo>
                  <a:lnTo>
                    <a:pt x="1091730" y="2222500"/>
                  </a:lnTo>
                  <a:lnTo>
                    <a:pt x="1123530" y="2260600"/>
                  </a:lnTo>
                  <a:lnTo>
                    <a:pt x="1157554" y="2298700"/>
                  </a:lnTo>
                  <a:lnTo>
                    <a:pt x="1193749" y="2324100"/>
                  </a:lnTo>
                  <a:lnTo>
                    <a:pt x="1232077" y="2362200"/>
                  </a:lnTo>
                  <a:lnTo>
                    <a:pt x="1272501" y="2387600"/>
                  </a:lnTo>
                  <a:lnTo>
                    <a:pt x="1314958" y="2413000"/>
                  </a:lnTo>
                  <a:lnTo>
                    <a:pt x="1359408" y="2438400"/>
                  </a:lnTo>
                  <a:lnTo>
                    <a:pt x="1405813" y="2463800"/>
                  </a:lnTo>
                  <a:lnTo>
                    <a:pt x="1450581" y="2489200"/>
                  </a:lnTo>
                  <a:lnTo>
                    <a:pt x="1587055" y="2527300"/>
                  </a:lnTo>
                  <a:lnTo>
                    <a:pt x="1632966" y="2527300"/>
                  </a:lnTo>
                  <a:lnTo>
                    <a:pt x="1678927" y="2540000"/>
                  </a:lnTo>
                  <a:lnTo>
                    <a:pt x="1816150" y="2540000"/>
                  </a:lnTo>
                  <a:lnTo>
                    <a:pt x="1861350" y="2527300"/>
                  </a:lnTo>
                  <a:lnTo>
                    <a:pt x="1906130" y="2527300"/>
                  </a:lnTo>
                  <a:lnTo>
                    <a:pt x="2036978" y="2489200"/>
                  </a:lnTo>
                  <a:lnTo>
                    <a:pt x="2079104" y="2476500"/>
                  </a:lnTo>
                  <a:lnTo>
                    <a:pt x="2120328" y="2451100"/>
                  </a:lnTo>
                  <a:lnTo>
                    <a:pt x="2160562" y="2438400"/>
                  </a:lnTo>
                  <a:lnTo>
                    <a:pt x="2199716" y="2413000"/>
                  </a:lnTo>
                  <a:lnTo>
                    <a:pt x="2237663" y="2387600"/>
                  </a:lnTo>
                  <a:lnTo>
                    <a:pt x="2274341" y="2362200"/>
                  </a:lnTo>
                  <a:lnTo>
                    <a:pt x="2309647" y="2336800"/>
                  </a:lnTo>
                  <a:lnTo>
                    <a:pt x="2343480" y="2298700"/>
                  </a:lnTo>
                  <a:lnTo>
                    <a:pt x="2375738" y="2273300"/>
                  </a:lnTo>
                  <a:lnTo>
                    <a:pt x="2406345" y="2235200"/>
                  </a:lnTo>
                  <a:lnTo>
                    <a:pt x="2435199" y="2197100"/>
                  </a:lnTo>
                  <a:lnTo>
                    <a:pt x="2462199" y="2159000"/>
                  </a:lnTo>
                  <a:lnTo>
                    <a:pt x="2487257" y="2120900"/>
                  </a:lnTo>
                  <a:lnTo>
                    <a:pt x="2510269" y="2082800"/>
                  </a:lnTo>
                  <a:lnTo>
                    <a:pt x="2531148" y="2032000"/>
                  </a:lnTo>
                  <a:lnTo>
                    <a:pt x="2549474" y="1993900"/>
                  </a:lnTo>
                  <a:lnTo>
                    <a:pt x="2565120" y="1943100"/>
                  </a:lnTo>
                  <a:lnTo>
                    <a:pt x="2578125" y="1905000"/>
                  </a:lnTo>
                  <a:lnTo>
                    <a:pt x="2596311" y="1816100"/>
                  </a:lnTo>
                  <a:lnTo>
                    <a:pt x="2601582" y="1765300"/>
                  </a:lnTo>
                  <a:lnTo>
                    <a:pt x="2602954" y="1739900"/>
                  </a:lnTo>
                  <a:lnTo>
                    <a:pt x="2604338" y="1714500"/>
                  </a:lnTo>
                  <a:lnTo>
                    <a:pt x="2604439" y="1701800"/>
                  </a:lnTo>
                  <a:lnTo>
                    <a:pt x="2604528" y="1689100"/>
                  </a:lnTo>
                  <a:lnTo>
                    <a:pt x="2604630" y="16764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192</Words>
  <Application>Microsoft Office PowerPoint</Application>
  <PresentationFormat>Custom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Office Theme</vt:lpstr>
      <vt:lpstr>1_Office Theme</vt:lpstr>
      <vt:lpstr>[Title of Project]</vt:lpstr>
      <vt:lpstr>[Title of Project]</vt:lpstr>
      <vt:lpstr>Slide name</vt:lpstr>
      <vt:lpstr>Slide 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Reneta Lansiquot-Panagiotakis</cp:lastModifiedBy>
  <cp:revision>3</cp:revision>
  <dcterms:created xsi:type="dcterms:W3CDTF">2025-01-22T17:23:31Z</dcterms:created>
  <dcterms:modified xsi:type="dcterms:W3CDTF">2025-02-25T16:53:45Z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2025-01-22T00:00:00Z</vt:filetime>
  </property>
  <property fmtid="{D5CDD505-2E9C-101B-9397-08002B2CF9AE}" pid="3" name="Creator">
    <vt:lpwstr>Adobe InDesign 19.2 (Windows)</vt:lpwstr>
  </property>
  <property fmtid="{D5CDD505-2E9C-101B-9397-08002B2CF9AE}" pid="4" name="LastSaved">
    <vt:filetime>2025-01-22T00:00:00Z</vt:filetime>
  </property>
  <property fmtid="{D5CDD505-2E9C-101B-9397-08002B2CF9AE}" pid="5" name="Producer">
    <vt:lpwstr>Adobe PDF Library 17.0</vt:lpwstr>
  </property>
</Properties>
</file>